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</p:sldIdLst>
  <p:sldSz cx="10160000" cy="7620000"/>
  <p:notesSz cx="6858000" cy="9144000"/>
  <p:embeddedFontLst>
    <p:embeddedFont>
      <p:font typeface="Calibri" pitchFamily="34" charset="0"/>
      <p:regular r:id="rId5"/>
      <p:bold r:id="rId6"/>
      <p:italic r:id="rId7"/>
      <p:bold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theme" Target="theme/theme1.xml"/><Relationship Id="rId5" Type="http://schemas.openxmlformats.org/officeDocument/2006/relationships/font" Target="fonts/font1.fntdata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E8057-8DED-4A52-9A2F-1DBEA88C76F6}" type="datetimeFigureOut">
              <a:rPr lang="en-US" smtClean="0"/>
              <a:t>2/21/2014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DA8F0C-0740-46B4-ADCB-A159B07391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1579274" y="621181"/>
            <a:ext cx="5089623" cy="789638"/>
            <a:chOff x="1579274" y="621181"/>
            <a:chExt cx="5089623" cy="789638"/>
          </a:xfrm>
        </p:grpSpPr>
        <p:sp>
          <p:nvSpPr>
            <p:cNvPr id="2" name="Freeform 1"/>
            <p:cNvSpPr/>
            <p:nvPr/>
          </p:nvSpPr>
          <p:spPr>
            <a:xfrm>
              <a:off x="1579274" y="621181"/>
              <a:ext cx="393784" cy="702012"/>
            </a:xfrm>
            <a:custGeom>
              <a:avLst/>
              <a:gdLst/>
              <a:ahLst/>
              <a:cxnLst/>
              <a:rect l="0" t="0" r="0" b="0"/>
              <a:pathLst>
                <a:path w="393784" h="702012">
                  <a:moveTo>
                    <a:pt x="294798" y="0"/>
                  </a:moveTo>
                  <a:lnTo>
                    <a:pt x="270752" y="17981"/>
                  </a:lnTo>
                  <a:lnTo>
                    <a:pt x="220928" y="80419"/>
                  </a:lnTo>
                  <a:lnTo>
                    <a:pt x="175768" y="137614"/>
                  </a:lnTo>
                  <a:lnTo>
                    <a:pt x="133387" y="200107"/>
                  </a:lnTo>
                  <a:lnTo>
                    <a:pt x="98270" y="252692"/>
                  </a:lnTo>
                  <a:lnTo>
                    <a:pt x="71505" y="313661"/>
                  </a:lnTo>
                  <a:lnTo>
                    <a:pt x="46721" y="369378"/>
                  </a:lnTo>
                  <a:lnTo>
                    <a:pt x="28221" y="430167"/>
                  </a:lnTo>
                  <a:lnTo>
                    <a:pt x="13667" y="493472"/>
                  </a:lnTo>
                  <a:lnTo>
                    <a:pt x="5559" y="553581"/>
                  </a:lnTo>
                  <a:lnTo>
                    <a:pt x="7237" y="599462"/>
                  </a:lnTo>
                  <a:lnTo>
                    <a:pt x="20732" y="638922"/>
                  </a:lnTo>
                  <a:lnTo>
                    <a:pt x="45137" y="672841"/>
                  </a:lnTo>
                  <a:lnTo>
                    <a:pt x="74595" y="693940"/>
                  </a:lnTo>
                  <a:lnTo>
                    <a:pt x="111140" y="702011"/>
                  </a:lnTo>
                  <a:lnTo>
                    <a:pt x="151603" y="698813"/>
                  </a:lnTo>
                  <a:lnTo>
                    <a:pt x="214433" y="678847"/>
                  </a:lnTo>
                  <a:lnTo>
                    <a:pt x="269998" y="652372"/>
                  </a:lnTo>
                  <a:lnTo>
                    <a:pt x="333464" y="602285"/>
                  </a:lnTo>
                  <a:lnTo>
                    <a:pt x="356947" y="573468"/>
                  </a:lnTo>
                  <a:lnTo>
                    <a:pt x="380254" y="521809"/>
                  </a:lnTo>
                  <a:lnTo>
                    <a:pt x="393783" y="474950"/>
                  </a:lnTo>
                  <a:lnTo>
                    <a:pt x="392214" y="453244"/>
                  </a:lnTo>
                  <a:lnTo>
                    <a:pt x="384497" y="435019"/>
                  </a:lnTo>
                  <a:lnTo>
                    <a:pt x="372099" y="419119"/>
                  </a:lnTo>
                  <a:lnTo>
                    <a:pt x="354890" y="404254"/>
                  </a:lnTo>
                  <a:lnTo>
                    <a:pt x="332424" y="396088"/>
                  </a:lnTo>
                  <a:lnTo>
                    <a:pt x="305672" y="393628"/>
                  </a:lnTo>
                  <a:lnTo>
                    <a:pt x="258895" y="399990"/>
                  </a:lnTo>
                  <a:lnTo>
                    <a:pt x="203695" y="422508"/>
                  </a:lnTo>
                  <a:lnTo>
                    <a:pt x="156286" y="456415"/>
                  </a:lnTo>
                  <a:lnTo>
                    <a:pt x="98339" y="517983"/>
                  </a:lnTo>
                  <a:lnTo>
                    <a:pt x="46514" y="571933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84642" y="12844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74340" y="736994"/>
              <a:ext cx="487137" cy="513113"/>
            </a:xfrm>
            <a:custGeom>
              <a:avLst/>
              <a:gdLst/>
              <a:ahLst/>
              <a:cxnLst/>
              <a:rect l="0" t="0" r="0" b="0"/>
              <a:pathLst>
                <a:path w="487137" h="513113">
                  <a:moveTo>
                    <a:pt x="347255" y="0"/>
                  </a:moveTo>
                  <a:lnTo>
                    <a:pt x="294228" y="14655"/>
                  </a:lnTo>
                  <a:lnTo>
                    <a:pt x="244017" y="19793"/>
                  </a:lnTo>
                  <a:lnTo>
                    <a:pt x="189039" y="20808"/>
                  </a:lnTo>
                  <a:lnTo>
                    <a:pt x="127530" y="15419"/>
                  </a:lnTo>
                  <a:lnTo>
                    <a:pt x="76391" y="11978"/>
                  </a:lnTo>
                  <a:lnTo>
                    <a:pt x="24690" y="5919"/>
                  </a:lnTo>
                  <a:lnTo>
                    <a:pt x="6581" y="12769"/>
                  </a:lnTo>
                  <a:lnTo>
                    <a:pt x="1986" y="20211"/>
                  </a:lnTo>
                  <a:lnTo>
                    <a:pt x="0" y="40958"/>
                  </a:lnTo>
                  <a:lnTo>
                    <a:pt x="11292" y="97724"/>
                  </a:lnTo>
                  <a:lnTo>
                    <a:pt x="26846" y="159272"/>
                  </a:lnTo>
                  <a:lnTo>
                    <a:pt x="33620" y="216512"/>
                  </a:lnTo>
                  <a:lnTo>
                    <a:pt x="45877" y="262307"/>
                  </a:lnTo>
                  <a:lnTo>
                    <a:pt x="50410" y="266118"/>
                  </a:lnTo>
                  <a:lnTo>
                    <a:pt x="55772" y="265150"/>
                  </a:lnTo>
                  <a:lnTo>
                    <a:pt x="118834" y="213466"/>
                  </a:lnTo>
                  <a:lnTo>
                    <a:pt x="175929" y="193404"/>
                  </a:lnTo>
                  <a:lnTo>
                    <a:pt x="223466" y="182180"/>
                  </a:lnTo>
                  <a:lnTo>
                    <a:pt x="263784" y="183051"/>
                  </a:lnTo>
                  <a:lnTo>
                    <a:pt x="319329" y="193826"/>
                  </a:lnTo>
                  <a:lnTo>
                    <a:pt x="375361" y="216795"/>
                  </a:lnTo>
                  <a:lnTo>
                    <a:pt x="428370" y="253914"/>
                  </a:lnTo>
                  <a:lnTo>
                    <a:pt x="459027" y="287754"/>
                  </a:lnTo>
                  <a:lnTo>
                    <a:pt x="484757" y="335521"/>
                  </a:lnTo>
                  <a:lnTo>
                    <a:pt x="487136" y="360470"/>
                  </a:lnTo>
                  <a:lnTo>
                    <a:pt x="479131" y="414615"/>
                  </a:lnTo>
                  <a:lnTo>
                    <a:pt x="464059" y="445203"/>
                  </a:lnTo>
                  <a:lnTo>
                    <a:pt x="439186" y="474673"/>
                  </a:lnTo>
                  <a:lnTo>
                    <a:pt x="404000" y="494454"/>
                  </a:lnTo>
                  <a:lnTo>
                    <a:pt x="342953" y="510448"/>
                  </a:lnTo>
                  <a:lnTo>
                    <a:pt x="300097" y="513112"/>
                  </a:lnTo>
                  <a:lnTo>
                    <a:pt x="237103" y="501030"/>
                  </a:lnTo>
                  <a:lnTo>
                    <a:pt x="183211" y="487657"/>
                  </a:lnTo>
                  <a:lnTo>
                    <a:pt x="136686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958507" y="94756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4840" y="3120"/>
                  </a:lnTo>
                  <a:lnTo>
                    <a:pt x="69894" y="9065"/>
                  </a:lnTo>
                  <a:lnTo>
                    <a:pt x="17653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28306" y="631709"/>
              <a:ext cx="480798" cy="586637"/>
            </a:xfrm>
            <a:custGeom>
              <a:avLst/>
              <a:gdLst/>
              <a:ahLst/>
              <a:cxnLst/>
              <a:rect l="0" t="0" r="0" b="0"/>
              <a:pathLst>
                <a:path w="480798" h="586637">
                  <a:moveTo>
                    <a:pt x="93455" y="21057"/>
                  </a:moveTo>
                  <a:lnTo>
                    <a:pt x="68261" y="77272"/>
                  </a:lnTo>
                  <a:lnTo>
                    <a:pt x="51910" y="132724"/>
                  </a:lnTo>
                  <a:lnTo>
                    <a:pt x="37416" y="189344"/>
                  </a:lnTo>
                  <a:lnTo>
                    <a:pt x="24457" y="241213"/>
                  </a:lnTo>
                  <a:lnTo>
                    <a:pt x="14786" y="303585"/>
                  </a:lnTo>
                  <a:lnTo>
                    <a:pt x="3090" y="350606"/>
                  </a:lnTo>
                  <a:lnTo>
                    <a:pt x="0" y="404141"/>
                  </a:lnTo>
                  <a:lnTo>
                    <a:pt x="1424" y="462117"/>
                  </a:lnTo>
                  <a:lnTo>
                    <a:pt x="21680" y="521695"/>
                  </a:lnTo>
                  <a:lnTo>
                    <a:pt x="35819" y="544210"/>
                  </a:lnTo>
                  <a:lnTo>
                    <a:pt x="53801" y="562016"/>
                  </a:lnTo>
                  <a:lnTo>
                    <a:pt x="89245" y="579605"/>
                  </a:lnTo>
                  <a:lnTo>
                    <a:pt x="134972" y="586636"/>
                  </a:lnTo>
                  <a:lnTo>
                    <a:pt x="185565" y="577541"/>
                  </a:lnTo>
                  <a:lnTo>
                    <a:pt x="237600" y="560028"/>
                  </a:lnTo>
                  <a:lnTo>
                    <a:pt x="282369" y="533149"/>
                  </a:lnTo>
                  <a:lnTo>
                    <a:pt x="342469" y="477281"/>
                  </a:lnTo>
                  <a:lnTo>
                    <a:pt x="391753" y="417436"/>
                  </a:lnTo>
                  <a:lnTo>
                    <a:pt x="416717" y="378295"/>
                  </a:lnTo>
                  <a:lnTo>
                    <a:pt x="443741" y="315791"/>
                  </a:lnTo>
                  <a:lnTo>
                    <a:pt x="463945" y="273729"/>
                  </a:lnTo>
                  <a:lnTo>
                    <a:pt x="475541" y="225385"/>
                  </a:lnTo>
                  <a:lnTo>
                    <a:pt x="480797" y="166607"/>
                  </a:lnTo>
                  <a:lnTo>
                    <a:pt x="474167" y="106740"/>
                  </a:lnTo>
                  <a:lnTo>
                    <a:pt x="461592" y="44135"/>
                  </a:lnTo>
                  <a:lnTo>
                    <a:pt x="454773" y="19616"/>
                  </a:lnTo>
                  <a:lnTo>
                    <a:pt x="4408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815778" y="971986"/>
              <a:ext cx="193716" cy="216994"/>
            </a:xfrm>
            <a:custGeom>
              <a:avLst/>
              <a:gdLst/>
              <a:ahLst/>
              <a:cxnLst/>
              <a:rect l="0" t="0" r="0" b="0"/>
              <a:pathLst>
                <a:path w="193716" h="216994">
                  <a:moveTo>
                    <a:pt x="6066" y="59806"/>
                  </a:moveTo>
                  <a:lnTo>
                    <a:pt x="0" y="100664"/>
                  </a:lnTo>
                  <a:lnTo>
                    <a:pt x="4521" y="155008"/>
                  </a:lnTo>
                  <a:lnTo>
                    <a:pt x="11929" y="216623"/>
                  </a:lnTo>
                  <a:lnTo>
                    <a:pt x="11144" y="216993"/>
                  </a:lnTo>
                  <a:lnTo>
                    <a:pt x="9452" y="213730"/>
                  </a:lnTo>
                  <a:lnTo>
                    <a:pt x="6512" y="153920"/>
                  </a:lnTo>
                  <a:lnTo>
                    <a:pt x="11743" y="98284"/>
                  </a:lnTo>
                  <a:lnTo>
                    <a:pt x="20747" y="61848"/>
                  </a:lnTo>
                  <a:lnTo>
                    <a:pt x="42002" y="28826"/>
                  </a:lnTo>
                  <a:lnTo>
                    <a:pt x="63761" y="13672"/>
                  </a:lnTo>
                  <a:lnTo>
                    <a:pt x="89030" y="4207"/>
                  </a:lnTo>
                  <a:lnTo>
                    <a:pt x="115859" y="0"/>
                  </a:lnTo>
                  <a:lnTo>
                    <a:pt x="137141" y="4370"/>
                  </a:lnTo>
                  <a:lnTo>
                    <a:pt x="154399" y="15281"/>
                  </a:lnTo>
                  <a:lnTo>
                    <a:pt x="169868" y="31828"/>
                  </a:lnTo>
                  <a:lnTo>
                    <a:pt x="186141" y="66464"/>
                  </a:lnTo>
                  <a:lnTo>
                    <a:pt x="193715" y="127325"/>
                  </a:lnTo>
                  <a:lnTo>
                    <a:pt x="192092" y="179382"/>
                  </a:lnTo>
                  <a:lnTo>
                    <a:pt x="185051" y="207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075612" y="722494"/>
              <a:ext cx="409532" cy="519868"/>
            </a:xfrm>
            <a:custGeom>
              <a:avLst/>
              <a:gdLst/>
              <a:ahLst/>
              <a:cxnLst/>
              <a:rect l="0" t="0" r="0" b="0"/>
              <a:pathLst>
                <a:path w="409532" h="519868">
                  <a:moveTo>
                    <a:pt x="146315" y="351412"/>
                  </a:moveTo>
                  <a:lnTo>
                    <a:pt x="136740" y="327366"/>
                  </a:lnTo>
                  <a:lnTo>
                    <a:pt x="126072" y="313039"/>
                  </a:lnTo>
                  <a:lnTo>
                    <a:pt x="101323" y="297408"/>
                  </a:lnTo>
                  <a:lnTo>
                    <a:pt x="91754" y="296692"/>
                  </a:lnTo>
                  <a:lnTo>
                    <a:pt x="71763" y="302136"/>
                  </a:lnTo>
                  <a:lnTo>
                    <a:pt x="40778" y="318354"/>
                  </a:lnTo>
                  <a:lnTo>
                    <a:pt x="26100" y="334380"/>
                  </a:lnTo>
                  <a:lnTo>
                    <a:pt x="7146" y="373264"/>
                  </a:lnTo>
                  <a:lnTo>
                    <a:pt x="0" y="436669"/>
                  </a:lnTo>
                  <a:lnTo>
                    <a:pt x="2357" y="474940"/>
                  </a:lnTo>
                  <a:lnTo>
                    <a:pt x="4719" y="486406"/>
                  </a:lnTo>
                  <a:lnTo>
                    <a:pt x="16703" y="505386"/>
                  </a:lnTo>
                  <a:lnTo>
                    <a:pt x="24812" y="513723"/>
                  </a:lnTo>
                  <a:lnTo>
                    <a:pt x="33727" y="518111"/>
                  </a:lnTo>
                  <a:lnTo>
                    <a:pt x="52992" y="519867"/>
                  </a:lnTo>
                  <a:lnTo>
                    <a:pt x="83569" y="508690"/>
                  </a:lnTo>
                  <a:lnTo>
                    <a:pt x="109266" y="484971"/>
                  </a:lnTo>
                  <a:lnTo>
                    <a:pt x="138910" y="435939"/>
                  </a:lnTo>
                  <a:lnTo>
                    <a:pt x="159069" y="388026"/>
                  </a:lnTo>
                  <a:lnTo>
                    <a:pt x="172971" y="335614"/>
                  </a:lnTo>
                  <a:lnTo>
                    <a:pt x="183329" y="276152"/>
                  </a:lnTo>
                  <a:lnTo>
                    <a:pt x="186918" y="214079"/>
                  </a:lnTo>
                  <a:lnTo>
                    <a:pt x="186811" y="154743"/>
                  </a:lnTo>
                  <a:lnTo>
                    <a:pt x="176888" y="95235"/>
                  </a:lnTo>
                  <a:lnTo>
                    <a:pt x="158074" y="33438"/>
                  </a:lnTo>
                  <a:lnTo>
                    <a:pt x="138621" y="1524"/>
                  </a:lnTo>
                  <a:lnTo>
                    <a:pt x="132997" y="0"/>
                  </a:lnTo>
                  <a:lnTo>
                    <a:pt x="128077" y="3664"/>
                  </a:lnTo>
                  <a:lnTo>
                    <a:pt x="123628" y="10785"/>
                  </a:lnTo>
                  <a:lnTo>
                    <a:pt x="117366" y="43165"/>
                  </a:lnTo>
                  <a:lnTo>
                    <a:pt x="115251" y="104434"/>
                  </a:lnTo>
                  <a:lnTo>
                    <a:pt x="116054" y="156701"/>
                  </a:lnTo>
                  <a:lnTo>
                    <a:pt x="123181" y="216121"/>
                  </a:lnTo>
                  <a:lnTo>
                    <a:pt x="131532" y="277011"/>
                  </a:lnTo>
                  <a:lnTo>
                    <a:pt x="136866" y="331447"/>
                  </a:lnTo>
                  <a:lnTo>
                    <a:pt x="158443" y="389236"/>
                  </a:lnTo>
                  <a:lnTo>
                    <a:pt x="164929" y="401195"/>
                  </a:lnTo>
                  <a:lnTo>
                    <a:pt x="172763" y="407997"/>
                  </a:lnTo>
                  <a:lnTo>
                    <a:pt x="181494" y="411362"/>
                  </a:lnTo>
                  <a:lnTo>
                    <a:pt x="190825" y="412436"/>
                  </a:lnTo>
                  <a:lnTo>
                    <a:pt x="198215" y="409642"/>
                  </a:lnTo>
                  <a:lnTo>
                    <a:pt x="209546" y="397179"/>
                  </a:lnTo>
                  <a:lnTo>
                    <a:pt x="239339" y="345869"/>
                  </a:lnTo>
                  <a:lnTo>
                    <a:pt x="264735" y="329363"/>
                  </a:lnTo>
                  <a:lnTo>
                    <a:pt x="326567" y="309630"/>
                  </a:lnTo>
                  <a:lnTo>
                    <a:pt x="376113" y="289737"/>
                  </a:lnTo>
                  <a:lnTo>
                    <a:pt x="403396" y="270097"/>
                  </a:lnTo>
                  <a:lnTo>
                    <a:pt x="407780" y="262107"/>
                  </a:lnTo>
                  <a:lnTo>
                    <a:pt x="409531" y="243871"/>
                  </a:lnTo>
                  <a:lnTo>
                    <a:pt x="406020" y="236434"/>
                  </a:lnTo>
                  <a:lnTo>
                    <a:pt x="392761" y="225052"/>
                  </a:lnTo>
                  <a:lnTo>
                    <a:pt x="365565" y="212067"/>
                  </a:lnTo>
                  <a:lnTo>
                    <a:pt x="345535" y="210712"/>
                  </a:lnTo>
                  <a:lnTo>
                    <a:pt x="304080" y="219375"/>
                  </a:lnTo>
                  <a:lnTo>
                    <a:pt x="278198" y="234561"/>
                  </a:lnTo>
                  <a:lnTo>
                    <a:pt x="228322" y="292090"/>
                  </a:lnTo>
                  <a:lnTo>
                    <a:pt x="218638" y="311009"/>
                  </a:lnTo>
                  <a:lnTo>
                    <a:pt x="216673" y="331115"/>
                  </a:lnTo>
                  <a:lnTo>
                    <a:pt x="224944" y="372619"/>
                  </a:lnTo>
                  <a:lnTo>
                    <a:pt x="240062" y="398510"/>
                  </a:lnTo>
                  <a:lnTo>
                    <a:pt x="248588" y="403868"/>
                  </a:lnTo>
                  <a:lnTo>
                    <a:pt x="282943" y="411408"/>
                  </a:lnTo>
                  <a:lnTo>
                    <a:pt x="333354" y="410837"/>
                  </a:lnTo>
                  <a:lnTo>
                    <a:pt x="367414" y="404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95668" y="937036"/>
              <a:ext cx="157929" cy="251751"/>
            </a:xfrm>
            <a:custGeom>
              <a:avLst/>
              <a:gdLst/>
              <a:ahLst/>
              <a:cxnLst/>
              <a:rect l="0" t="0" r="0" b="0"/>
              <a:pathLst>
                <a:path w="157929" h="251751">
                  <a:moveTo>
                    <a:pt x="0" y="84228"/>
                  </a:moveTo>
                  <a:lnTo>
                    <a:pt x="11453" y="141492"/>
                  </a:lnTo>
                  <a:lnTo>
                    <a:pt x="30338" y="202384"/>
                  </a:lnTo>
                  <a:lnTo>
                    <a:pt x="45854" y="251284"/>
                  </a:lnTo>
                  <a:lnTo>
                    <a:pt x="45777" y="251750"/>
                  </a:lnTo>
                  <a:lnTo>
                    <a:pt x="30983" y="197186"/>
                  </a:lnTo>
                  <a:lnTo>
                    <a:pt x="17428" y="143325"/>
                  </a:lnTo>
                  <a:lnTo>
                    <a:pt x="18162" y="96019"/>
                  </a:lnTo>
                  <a:lnTo>
                    <a:pt x="31378" y="56136"/>
                  </a:lnTo>
                  <a:lnTo>
                    <a:pt x="55701" y="27681"/>
                  </a:lnTo>
                  <a:lnTo>
                    <a:pt x="85134" y="10021"/>
                  </a:lnTo>
                  <a:lnTo>
                    <a:pt x="139084" y="132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37823" y="918174"/>
              <a:ext cx="189602" cy="248025"/>
            </a:xfrm>
            <a:custGeom>
              <a:avLst/>
              <a:gdLst/>
              <a:ahLst/>
              <a:cxnLst/>
              <a:rect l="0" t="0" r="0" b="0"/>
              <a:pathLst>
                <a:path w="189602" h="248025">
                  <a:moveTo>
                    <a:pt x="189513" y="8333"/>
                  </a:moveTo>
                  <a:lnTo>
                    <a:pt x="152035" y="0"/>
                  </a:lnTo>
                  <a:lnTo>
                    <a:pt x="128403" y="1120"/>
                  </a:lnTo>
                  <a:lnTo>
                    <a:pt x="84636" y="20903"/>
                  </a:lnTo>
                  <a:lnTo>
                    <a:pt x="24213" y="52822"/>
                  </a:lnTo>
                  <a:lnTo>
                    <a:pt x="16142" y="59049"/>
                  </a:lnTo>
                  <a:lnTo>
                    <a:pt x="13101" y="65541"/>
                  </a:lnTo>
                  <a:lnTo>
                    <a:pt x="13414" y="72208"/>
                  </a:lnTo>
                  <a:lnTo>
                    <a:pt x="15962" y="78992"/>
                  </a:lnTo>
                  <a:lnTo>
                    <a:pt x="31271" y="89650"/>
                  </a:lnTo>
                  <a:lnTo>
                    <a:pt x="54842" y="97117"/>
                  </a:lnTo>
                  <a:lnTo>
                    <a:pt x="111396" y="105029"/>
                  </a:lnTo>
                  <a:lnTo>
                    <a:pt x="146091" y="117313"/>
                  </a:lnTo>
                  <a:lnTo>
                    <a:pt x="183666" y="142424"/>
                  </a:lnTo>
                  <a:lnTo>
                    <a:pt x="187955" y="151539"/>
                  </a:lnTo>
                  <a:lnTo>
                    <a:pt x="189601" y="174146"/>
                  </a:lnTo>
                  <a:lnTo>
                    <a:pt x="178361" y="207592"/>
                  </a:lnTo>
                  <a:lnTo>
                    <a:pt x="163500" y="222845"/>
                  </a:lnTo>
                  <a:lnTo>
                    <a:pt x="125363" y="242169"/>
                  </a:lnTo>
                  <a:lnTo>
                    <a:pt x="88878" y="248024"/>
                  </a:lnTo>
                  <a:lnTo>
                    <a:pt x="65238" y="243154"/>
                  </a:lnTo>
                  <a:lnTo>
                    <a:pt x="9541" y="213970"/>
                  </a:lnTo>
                  <a:lnTo>
                    <a:pt x="0" y="2083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33272" y="652766"/>
              <a:ext cx="30936" cy="463255"/>
            </a:xfrm>
            <a:custGeom>
              <a:avLst/>
              <a:gdLst/>
              <a:ahLst/>
              <a:cxnLst/>
              <a:rect l="0" t="0" r="0" b="0"/>
              <a:pathLst>
                <a:path w="30936" h="463255">
                  <a:moveTo>
                    <a:pt x="9878" y="0"/>
                  </a:moveTo>
                  <a:lnTo>
                    <a:pt x="1545" y="55170"/>
                  </a:lnTo>
                  <a:lnTo>
                    <a:pt x="0" y="110324"/>
                  </a:lnTo>
                  <a:lnTo>
                    <a:pt x="5067" y="170881"/>
                  </a:lnTo>
                  <a:lnTo>
                    <a:pt x="16163" y="227904"/>
                  </a:lnTo>
                  <a:lnTo>
                    <a:pt x="22688" y="281108"/>
                  </a:lnTo>
                  <a:lnTo>
                    <a:pt x="29306" y="342527"/>
                  </a:lnTo>
                  <a:lnTo>
                    <a:pt x="30613" y="405438"/>
                  </a:lnTo>
                  <a:lnTo>
                    <a:pt x="30935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06279" y="821222"/>
              <a:ext cx="294799" cy="42115"/>
            </a:xfrm>
            <a:custGeom>
              <a:avLst/>
              <a:gdLst/>
              <a:ahLst/>
              <a:cxnLst/>
              <a:rect l="0" t="0" r="0" b="0"/>
              <a:pathLst>
                <a:path w="294799" h="42115">
                  <a:moveTo>
                    <a:pt x="294798" y="0"/>
                  </a:moveTo>
                  <a:lnTo>
                    <a:pt x="245867" y="3120"/>
                  </a:lnTo>
                  <a:lnTo>
                    <a:pt x="198022" y="11453"/>
                  </a:lnTo>
                  <a:lnTo>
                    <a:pt x="146801" y="21331"/>
                  </a:lnTo>
                  <a:lnTo>
                    <a:pt x="94580" y="28547"/>
                  </a:lnTo>
                  <a:lnTo>
                    <a:pt x="35710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160269" y="905315"/>
              <a:ext cx="261908" cy="231763"/>
            </a:xfrm>
            <a:custGeom>
              <a:avLst/>
              <a:gdLst/>
              <a:ahLst/>
              <a:cxnLst/>
              <a:rect l="0" t="0" r="0" b="0"/>
              <a:pathLst>
                <a:path w="261908" h="231763">
                  <a:moveTo>
                    <a:pt x="177679" y="126477"/>
                  </a:moveTo>
                  <a:lnTo>
                    <a:pt x="172090" y="64385"/>
                  </a:lnTo>
                  <a:lnTo>
                    <a:pt x="163025" y="32040"/>
                  </a:lnTo>
                  <a:lnTo>
                    <a:pt x="150109" y="13925"/>
                  </a:lnTo>
                  <a:lnTo>
                    <a:pt x="141751" y="5819"/>
                  </a:lnTo>
                  <a:lnTo>
                    <a:pt x="130330" y="1585"/>
                  </a:lnTo>
                  <a:lnTo>
                    <a:pt x="102043" y="0"/>
                  </a:lnTo>
                  <a:lnTo>
                    <a:pt x="64411" y="11274"/>
                  </a:lnTo>
                  <a:lnTo>
                    <a:pt x="36624" y="35021"/>
                  </a:lnTo>
                  <a:lnTo>
                    <a:pt x="13572" y="69873"/>
                  </a:lnTo>
                  <a:lnTo>
                    <a:pt x="3103" y="109836"/>
                  </a:lnTo>
                  <a:lnTo>
                    <a:pt x="0" y="151312"/>
                  </a:lnTo>
                  <a:lnTo>
                    <a:pt x="5514" y="176120"/>
                  </a:lnTo>
                  <a:lnTo>
                    <a:pt x="21772" y="206697"/>
                  </a:lnTo>
                  <a:lnTo>
                    <a:pt x="28118" y="215052"/>
                  </a:lnTo>
                  <a:lnTo>
                    <a:pt x="47646" y="224335"/>
                  </a:lnTo>
                  <a:lnTo>
                    <a:pt x="59405" y="226811"/>
                  </a:lnTo>
                  <a:lnTo>
                    <a:pt x="81829" y="223323"/>
                  </a:lnTo>
                  <a:lnTo>
                    <a:pt x="111064" y="208205"/>
                  </a:lnTo>
                  <a:lnTo>
                    <a:pt x="125845" y="194386"/>
                  </a:lnTo>
                  <a:lnTo>
                    <a:pt x="140744" y="165706"/>
                  </a:lnTo>
                  <a:lnTo>
                    <a:pt x="153139" y="114686"/>
                  </a:lnTo>
                  <a:lnTo>
                    <a:pt x="155074" y="97840"/>
                  </a:lnTo>
                  <a:lnTo>
                    <a:pt x="158503" y="118902"/>
                  </a:lnTo>
                  <a:lnTo>
                    <a:pt x="192498" y="179379"/>
                  </a:lnTo>
                  <a:lnTo>
                    <a:pt x="214175" y="208442"/>
                  </a:lnTo>
                  <a:lnTo>
                    <a:pt x="239965" y="224333"/>
                  </a:lnTo>
                  <a:lnTo>
                    <a:pt x="261907" y="2317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95053" y="905479"/>
              <a:ext cx="237694" cy="253347"/>
            </a:xfrm>
            <a:custGeom>
              <a:avLst/>
              <a:gdLst/>
              <a:ahLst/>
              <a:cxnLst/>
              <a:rect l="0" t="0" r="0" b="0"/>
              <a:pathLst>
                <a:path w="237694" h="253347">
                  <a:moveTo>
                    <a:pt x="6066" y="63142"/>
                  </a:moveTo>
                  <a:lnTo>
                    <a:pt x="0" y="105170"/>
                  </a:lnTo>
                  <a:lnTo>
                    <a:pt x="7641" y="166677"/>
                  </a:lnTo>
                  <a:lnTo>
                    <a:pt x="23821" y="229981"/>
                  </a:lnTo>
                  <a:lnTo>
                    <a:pt x="30725" y="251937"/>
                  </a:lnTo>
                  <a:lnTo>
                    <a:pt x="31864" y="253346"/>
                  </a:lnTo>
                  <a:lnTo>
                    <a:pt x="27693" y="189882"/>
                  </a:lnTo>
                  <a:lnTo>
                    <a:pt x="27236" y="128125"/>
                  </a:lnTo>
                  <a:lnTo>
                    <a:pt x="27145" y="70519"/>
                  </a:lnTo>
                  <a:lnTo>
                    <a:pt x="38308" y="33743"/>
                  </a:lnTo>
                  <a:lnTo>
                    <a:pt x="56434" y="6208"/>
                  </a:lnTo>
                  <a:lnTo>
                    <a:pt x="65381" y="1790"/>
                  </a:lnTo>
                  <a:lnTo>
                    <a:pt x="87800" y="0"/>
                  </a:lnTo>
                  <a:lnTo>
                    <a:pt x="121140" y="5569"/>
                  </a:lnTo>
                  <a:lnTo>
                    <a:pt x="153246" y="25806"/>
                  </a:lnTo>
                  <a:lnTo>
                    <a:pt x="184986" y="54029"/>
                  </a:lnTo>
                  <a:lnTo>
                    <a:pt x="205438" y="90208"/>
                  </a:lnTo>
                  <a:lnTo>
                    <a:pt x="222829" y="143185"/>
                  </a:lnTo>
                  <a:lnTo>
                    <a:pt x="234410" y="188657"/>
                  </a:lnTo>
                  <a:lnTo>
                    <a:pt x="237693" y="2210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96945" y="690011"/>
              <a:ext cx="209543" cy="468544"/>
            </a:xfrm>
            <a:custGeom>
              <a:avLst/>
              <a:gdLst/>
              <a:ahLst/>
              <a:cxnLst/>
              <a:rect l="0" t="0" r="0" b="0"/>
              <a:pathLst>
                <a:path w="209543" h="468544">
                  <a:moveTo>
                    <a:pt x="135842" y="352310"/>
                  </a:moveTo>
                  <a:lnTo>
                    <a:pt x="144175" y="314832"/>
                  </a:lnTo>
                  <a:lnTo>
                    <a:pt x="142601" y="279984"/>
                  </a:lnTo>
                  <a:lnTo>
                    <a:pt x="140348" y="268998"/>
                  </a:lnTo>
                  <a:lnTo>
                    <a:pt x="128487" y="250551"/>
                  </a:lnTo>
                  <a:lnTo>
                    <a:pt x="111516" y="235724"/>
                  </a:lnTo>
                  <a:lnTo>
                    <a:pt x="92276" y="225235"/>
                  </a:lnTo>
                  <a:lnTo>
                    <a:pt x="72026" y="222912"/>
                  </a:lnTo>
                  <a:lnTo>
                    <a:pt x="52497" y="226949"/>
                  </a:lnTo>
                  <a:lnTo>
                    <a:pt x="36019" y="236543"/>
                  </a:lnTo>
                  <a:lnTo>
                    <a:pt x="24016" y="251725"/>
                  </a:lnTo>
                  <a:lnTo>
                    <a:pt x="6778" y="290067"/>
                  </a:lnTo>
                  <a:lnTo>
                    <a:pt x="0" y="353356"/>
                  </a:lnTo>
                  <a:lnTo>
                    <a:pt x="4764" y="408668"/>
                  </a:lnTo>
                  <a:lnTo>
                    <a:pt x="13635" y="430390"/>
                  </a:lnTo>
                  <a:lnTo>
                    <a:pt x="38393" y="463399"/>
                  </a:lnTo>
                  <a:lnTo>
                    <a:pt x="48649" y="467314"/>
                  </a:lnTo>
                  <a:lnTo>
                    <a:pt x="75643" y="468543"/>
                  </a:lnTo>
                  <a:lnTo>
                    <a:pt x="97779" y="462071"/>
                  </a:lnTo>
                  <a:lnTo>
                    <a:pt x="115416" y="450225"/>
                  </a:lnTo>
                  <a:lnTo>
                    <a:pt x="153011" y="409571"/>
                  </a:lnTo>
                  <a:lnTo>
                    <a:pt x="168745" y="370966"/>
                  </a:lnTo>
                  <a:lnTo>
                    <a:pt x="180816" y="322483"/>
                  </a:lnTo>
                  <a:lnTo>
                    <a:pt x="191802" y="271072"/>
                  </a:lnTo>
                  <a:lnTo>
                    <a:pt x="196876" y="207617"/>
                  </a:lnTo>
                  <a:lnTo>
                    <a:pt x="198064" y="163999"/>
                  </a:lnTo>
                  <a:lnTo>
                    <a:pt x="192493" y="103102"/>
                  </a:lnTo>
                  <a:lnTo>
                    <a:pt x="179144" y="51133"/>
                  </a:lnTo>
                  <a:lnTo>
                    <a:pt x="170295" y="23091"/>
                  </a:lnTo>
                  <a:lnTo>
                    <a:pt x="158563" y="2829"/>
                  </a:lnTo>
                  <a:lnTo>
                    <a:pt x="153329" y="0"/>
                  </a:lnTo>
                  <a:lnTo>
                    <a:pt x="148670" y="1623"/>
                  </a:lnTo>
                  <a:lnTo>
                    <a:pt x="144394" y="6215"/>
                  </a:lnTo>
                  <a:lnTo>
                    <a:pt x="132787" y="35034"/>
                  </a:lnTo>
                  <a:lnTo>
                    <a:pt x="127528" y="84387"/>
                  </a:lnTo>
                  <a:lnTo>
                    <a:pt x="131559" y="137874"/>
                  </a:lnTo>
                  <a:lnTo>
                    <a:pt x="134573" y="190767"/>
                  </a:lnTo>
                  <a:lnTo>
                    <a:pt x="143997" y="245401"/>
                  </a:lnTo>
                  <a:lnTo>
                    <a:pt x="157124" y="300040"/>
                  </a:lnTo>
                  <a:lnTo>
                    <a:pt x="170982" y="350304"/>
                  </a:lnTo>
                  <a:lnTo>
                    <a:pt x="176816" y="357991"/>
                  </a:lnTo>
                  <a:lnTo>
                    <a:pt x="209542" y="3733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011772" y="97915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19" y="42691"/>
                  </a:lnTo>
                  <a:lnTo>
                    <a:pt x="18211" y="105336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01243" y="800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27585" y="901274"/>
              <a:ext cx="214579" cy="246333"/>
            </a:xfrm>
            <a:custGeom>
              <a:avLst/>
              <a:gdLst/>
              <a:ahLst/>
              <a:cxnLst/>
              <a:rect l="0" t="0" r="0" b="0"/>
              <a:pathLst>
                <a:path w="214579" h="246333">
                  <a:moveTo>
                    <a:pt x="0" y="88404"/>
                  </a:moveTo>
                  <a:lnTo>
                    <a:pt x="15641" y="114791"/>
                  </a:lnTo>
                  <a:lnTo>
                    <a:pt x="34844" y="171717"/>
                  </a:lnTo>
                  <a:lnTo>
                    <a:pt x="45549" y="203946"/>
                  </a:lnTo>
                  <a:lnTo>
                    <a:pt x="45574" y="208716"/>
                  </a:lnTo>
                  <a:lnTo>
                    <a:pt x="43251" y="209556"/>
                  </a:lnTo>
                  <a:lnTo>
                    <a:pt x="39362" y="207777"/>
                  </a:lnTo>
                  <a:lnTo>
                    <a:pt x="31923" y="193321"/>
                  </a:lnTo>
                  <a:lnTo>
                    <a:pt x="24277" y="158875"/>
                  </a:lnTo>
                  <a:lnTo>
                    <a:pt x="16104" y="105314"/>
                  </a:lnTo>
                  <a:lnTo>
                    <a:pt x="20036" y="43608"/>
                  </a:lnTo>
                  <a:lnTo>
                    <a:pt x="25673" y="18192"/>
                  </a:lnTo>
                  <a:lnTo>
                    <a:pt x="32323" y="10011"/>
                  </a:lnTo>
                  <a:lnTo>
                    <a:pt x="52190" y="920"/>
                  </a:lnTo>
                  <a:lnTo>
                    <a:pt x="73499" y="0"/>
                  </a:lnTo>
                  <a:lnTo>
                    <a:pt x="84094" y="1392"/>
                  </a:lnTo>
                  <a:lnTo>
                    <a:pt x="105226" y="12297"/>
                  </a:lnTo>
                  <a:lnTo>
                    <a:pt x="133733" y="38168"/>
                  </a:lnTo>
                  <a:lnTo>
                    <a:pt x="171552" y="97127"/>
                  </a:lnTo>
                  <a:lnTo>
                    <a:pt x="201417" y="160248"/>
                  </a:lnTo>
                  <a:lnTo>
                    <a:pt x="213447" y="193140"/>
                  </a:lnTo>
                  <a:lnTo>
                    <a:pt x="214578" y="214502"/>
                  </a:lnTo>
                  <a:lnTo>
                    <a:pt x="210570" y="2463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48684" y="945584"/>
              <a:ext cx="320213" cy="465235"/>
            </a:xfrm>
            <a:custGeom>
              <a:avLst/>
              <a:gdLst/>
              <a:ahLst/>
              <a:cxnLst/>
              <a:rect l="0" t="0" r="0" b="0"/>
              <a:pathLst>
                <a:path w="320213" h="465235">
                  <a:moveTo>
                    <a:pt x="221098" y="96737"/>
                  </a:moveTo>
                  <a:lnTo>
                    <a:pt x="226688" y="79969"/>
                  </a:lnTo>
                  <a:lnTo>
                    <a:pt x="224574" y="47185"/>
                  </a:lnTo>
                  <a:lnTo>
                    <a:pt x="216404" y="27530"/>
                  </a:lnTo>
                  <a:lnTo>
                    <a:pt x="210949" y="19014"/>
                  </a:lnTo>
                  <a:lnTo>
                    <a:pt x="192411" y="6431"/>
                  </a:lnTo>
                  <a:lnTo>
                    <a:pt x="180916" y="1438"/>
                  </a:lnTo>
                  <a:lnTo>
                    <a:pt x="136793" y="0"/>
                  </a:lnTo>
                  <a:lnTo>
                    <a:pt x="109930" y="10459"/>
                  </a:lnTo>
                  <a:lnTo>
                    <a:pt x="88632" y="26806"/>
                  </a:lnTo>
                  <a:lnTo>
                    <a:pt x="70065" y="55739"/>
                  </a:lnTo>
                  <a:lnTo>
                    <a:pt x="49578" y="107412"/>
                  </a:lnTo>
                  <a:lnTo>
                    <a:pt x="49430" y="117892"/>
                  </a:lnTo>
                  <a:lnTo>
                    <a:pt x="55504" y="138894"/>
                  </a:lnTo>
                  <a:lnTo>
                    <a:pt x="72077" y="164860"/>
                  </a:lnTo>
                  <a:lnTo>
                    <a:pt x="97395" y="187371"/>
                  </a:lnTo>
                  <a:lnTo>
                    <a:pt x="107044" y="191085"/>
                  </a:lnTo>
                  <a:lnTo>
                    <a:pt x="127123" y="192092"/>
                  </a:lnTo>
                  <a:lnTo>
                    <a:pt x="158159" y="180492"/>
                  </a:lnTo>
                  <a:lnTo>
                    <a:pt x="183993" y="156648"/>
                  </a:lnTo>
                  <a:lnTo>
                    <a:pt x="200875" y="127357"/>
                  </a:lnTo>
                  <a:lnTo>
                    <a:pt x="205276" y="126509"/>
                  </a:lnTo>
                  <a:lnTo>
                    <a:pt x="209380" y="131792"/>
                  </a:lnTo>
                  <a:lnTo>
                    <a:pt x="229131" y="183761"/>
                  </a:lnTo>
                  <a:lnTo>
                    <a:pt x="253577" y="239836"/>
                  </a:lnTo>
                  <a:lnTo>
                    <a:pt x="280660" y="295042"/>
                  </a:lnTo>
                  <a:lnTo>
                    <a:pt x="302880" y="333567"/>
                  </a:lnTo>
                  <a:lnTo>
                    <a:pt x="320212" y="390833"/>
                  </a:lnTo>
                  <a:lnTo>
                    <a:pt x="318571" y="412280"/>
                  </a:lnTo>
                  <a:lnTo>
                    <a:pt x="310822" y="430391"/>
                  </a:lnTo>
                  <a:lnTo>
                    <a:pt x="305481" y="438496"/>
                  </a:lnTo>
                  <a:lnTo>
                    <a:pt x="290187" y="450621"/>
                  </a:lnTo>
                  <a:lnTo>
                    <a:pt x="270522" y="458739"/>
                  </a:lnTo>
                  <a:lnTo>
                    <a:pt x="216649" y="463951"/>
                  </a:lnTo>
                  <a:lnTo>
                    <a:pt x="164018" y="464854"/>
                  </a:lnTo>
                  <a:lnTo>
                    <a:pt x="103970" y="465122"/>
                  </a:lnTo>
                  <a:lnTo>
                    <a:pt x="47963" y="465201"/>
                  </a:lnTo>
                  <a:lnTo>
                    <a:pt x="0" y="4652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3148020" y="1897928"/>
            <a:ext cx="2501310" cy="860539"/>
            <a:chOff x="3148020" y="1897928"/>
            <a:chExt cx="2501310" cy="860539"/>
          </a:xfrm>
        </p:grpSpPr>
        <p:sp>
          <p:nvSpPr>
            <p:cNvPr id="21" name="Freeform 20"/>
            <p:cNvSpPr/>
            <p:nvPr/>
          </p:nvSpPr>
          <p:spPr>
            <a:xfrm>
              <a:off x="3360785" y="1979357"/>
              <a:ext cx="24412" cy="536954"/>
            </a:xfrm>
            <a:custGeom>
              <a:avLst/>
              <a:gdLst/>
              <a:ahLst/>
              <a:cxnLst/>
              <a:rect l="0" t="0" r="0" b="0"/>
              <a:pathLst>
                <a:path w="24412" h="536954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8613" y="165488"/>
                  </a:lnTo>
                  <a:lnTo>
                    <a:pt x="16491" y="221205"/>
                  </a:lnTo>
                  <a:lnTo>
                    <a:pt x="18160" y="272603"/>
                  </a:lnTo>
                  <a:lnTo>
                    <a:pt x="18654" y="330336"/>
                  </a:lnTo>
                  <a:lnTo>
                    <a:pt x="24411" y="386176"/>
                  </a:lnTo>
                  <a:lnTo>
                    <a:pt x="20402" y="447991"/>
                  </a:lnTo>
                  <a:lnTo>
                    <a:pt x="13577" y="502353"/>
                  </a:lnTo>
                  <a:lnTo>
                    <a:pt x="8334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48020" y="1897928"/>
              <a:ext cx="496810" cy="397285"/>
            </a:xfrm>
            <a:custGeom>
              <a:avLst/>
              <a:gdLst/>
              <a:ahLst/>
              <a:cxnLst/>
              <a:rect l="0" t="0" r="0" b="0"/>
              <a:pathLst>
                <a:path w="496810" h="397285">
                  <a:moveTo>
                    <a:pt x="0" y="207771"/>
                  </a:moveTo>
                  <a:lnTo>
                    <a:pt x="0" y="185414"/>
                  </a:lnTo>
                  <a:lnTo>
                    <a:pt x="6239" y="168199"/>
                  </a:lnTo>
                  <a:lnTo>
                    <a:pt x="45782" y="112314"/>
                  </a:lnTo>
                  <a:lnTo>
                    <a:pt x="108727" y="49782"/>
                  </a:lnTo>
                  <a:lnTo>
                    <a:pt x="136061" y="31099"/>
                  </a:lnTo>
                  <a:lnTo>
                    <a:pt x="184334" y="14004"/>
                  </a:lnTo>
                  <a:lnTo>
                    <a:pt x="236852" y="2700"/>
                  </a:lnTo>
                  <a:lnTo>
                    <a:pt x="292837" y="0"/>
                  </a:lnTo>
                  <a:lnTo>
                    <a:pt x="356325" y="12070"/>
                  </a:lnTo>
                  <a:lnTo>
                    <a:pt x="398589" y="26611"/>
                  </a:lnTo>
                  <a:lnTo>
                    <a:pt x="449207" y="68679"/>
                  </a:lnTo>
                  <a:lnTo>
                    <a:pt x="477680" y="113006"/>
                  </a:lnTo>
                  <a:lnTo>
                    <a:pt x="495344" y="163185"/>
                  </a:lnTo>
                  <a:lnTo>
                    <a:pt x="496809" y="203919"/>
                  </a:lnTo>
                  <a:lnTo>
                    <a:pt x="478418" y="256360"/>
                  </a:lnTo>
                  <a:lnTo>
                    <a:pt x="456699" y="290798"/>
                  </a:lnTo>
                  <a:lnTo>
                    <a:pt x="422838" y="320889"/>
                  </a:lnTo>
                  <a:lnTo>
                    <a:pt x="368721" y="352461"/>
                  </a:lnTo>
                  <a:lnTo>
                    <a:pt x="311957" y="378725"/>
                  </a:lnTo>
                  <a:lnTo>
                    <a:pt x="261403" y="393271"/>
                  </a:lnTo>
                  <a:lnTo>
                    <a:pt x="210570" y="3972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69160" y="2274155"/>
              <a:ext cx="126343" cy="223515"/>
            </a:xfrm>
            <a:custGeom>
              <a:avLst/>
              <a:gdLst/>
              <a:ahLst/>
              <a:cxnLst/>
              <a:rect l="0" t="0" r="0" b="0"/>
              <a:pathLst>
                <a:path w="126343" h="223515">
                  <a:moveTo>
                    <a:pt x="0" y="136871"/>
                  </a:moveTo>
                  <a:lnTo>
                    <a:pt x="17959" y="200298"/>
                  </a:lnTo>
                  <a:lnTo>
                    <a:pt x="25858" y="223514"/>
                  </a:lnTo>
                  <a:lnTo>
                    <a:pt x="20660" y="204397"/>
                  </a:lnTo>
                  <a:lnTo>
                    <a:pt x="7162" y="167927"/>
                  </a:lnTo>
                  <a:lnTo>
                    <a:pt x="1415" y="106914"/>
                  </a:lnTo>
                  <a:lnTo>
                    <a:pt x="2969" y="79103"/>
                  </a:lnTo>
                  <a:lnTo>
                    <a:pt x="11458" y="55044"/>
                  </a:lnTo>
                  <a:lnTo>
                    <a:pt x="26150" y="35772"/>
                  </a:lnTo>
                  <a:lnTo>
                    <a:pt x="44377" y="20578"/>
                  </a:lnTo>
                  <a:lnTo>
                    <a:pt x="64177" y="992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03116" y="2347854"/>
              <a:ext cx="185627" cy="175653"/>
            </a:xfrm>
            <a:custGeom>
              <a:avLst/>
              <a:gdLst/>
              <a:ahLst/>
              <a:cxnLst/>
              <a:rect l="0" t="0" r="0" b="0"/>
              <a:pathLst>
                <a:path w="185627" h="175653">
                  <a:moveTo>
                    <a:pt x="118728" y="0"/>
                  </a:moveTo>
                  <a:lnTo>
                    <a:pt x="64853" y="19129"/>
                  </a:lnTo>
                  <a:lnTo>
                    <a:pt x="18870" y="49804"/>
                  </a:lnTo>
                  <a:lnTo>
                    <a:pt x="6887" y="69709"/>
                  </a:lnTo>
                  <a:lnTo>
                    <a:pt x="0" y="92983"/>
                  </a:lnTo>
                  <a:lnTo>
                    <a:pt x="840" y="115026"/>
                  </a:lnTo>
                  <a:lnTo>
                    <a:pt x="11351" y="136521"/>
                  </a:lnTo>
                  <a:lnTo>
                    <a:pt x="27721" y="155433"/>
                  </a:lnTo>
                  <a:lnTo>
                    <a:pt x="46695" y="167737"/>
                  </a:lnTo>
                  <a:lnTo>
                    <a:pt x="82697" y="175652"/>
                  </a:lnTo>
                  <a:lnTo>
                    <a:pt x="117411" y="172408"/>
                  </a:lnTo>
                  <a:lnTo>
                    <a:pt x="149924" y="158449"/>
                  </a:lnTo>
                  <a:lnTo>
                    <a:pt x="164958" y="142952"/>
                  </a:lnTo>
                  <a:lnTo>
                    <a:pt x="184142" y="104407"/>
                  </a:lnTo>
                  <a:lnTo>
                    <a:pt x="185626" y="83838"/>
                  </a:lnTo>
                  <a:lnTo>
                    <a:pt x="181216" y="64168"/>
                  </a:lnTo>
                  <a:lnTo>
                    <a:pt x="171457" y="47627"/>
                  </a:lnTo>
                  <a:lnTo>
                    <a:pt x="147219" y="25160"/>
                  </a:lnTo>
                  <a:lnTo>
                    <a:pt x="976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23631" y="2283412"/>
              <a:ext cx="208310" cy="463432"/>
            </a:xfrm>
            <a:custGeom>
              <a:avLst/>
              <a:gdLst/>
              <a:ahLst/>
              <a:cxnLst/>
              <a:rect l="0" t="0" r="0" b="0"/>
              <a:pathLst>
                <a:path w="208310" h="463432">
                  <a:moveTo>
                    <a:pt x="24555" y="169727"/>
                  </a:moveTo>
                  <a:lnTo>
                    <a:pt x="43683" y="225942"/>
                  </a:lnTo>
                  <a:lnTo>
                    <a:pt x="59989" y="272301"/>
                  </a:lnTo>
                  <a:lnTo>
                    <a:pt x="73918" y="328801"/>
                  </a:lnTo>
                  <a:lnTo>
                    <a:pt x="91174" y="381937"/>
                  </a:lnTo>
                  <a:lnTo>
                    <a:pt x="104958" y="442406"/>
                  </a:lnTo>
                  <a:lnTo>
                    <a:pt x="105913" y="462883"/>
                  </a:lnTo>
                  <a:lnTo>
                    <a:pt x="104530" y="463431"/>
                  </a:lnTo>
                  <a:lnTo>
                    <a:pt x="96995" y="447434"/>
                  </a:lnTo>
                  <a:lnTo>
                    <a:pt x="80541" y="393255"/>
                  </a:lnTo>
                  <a:lnTo>
                    <a:pt x="63517" y="342952"/>
                  </a:lnTo>
                  <a:lnTo>
                    <a:pt x="47798" y="294363"/>
                  </a:lnTo>
                  <a:lnTo>
                    <a:pt x="35731" y="239802"/>
                  </a:lnTo>
                  <a:lnTo>
                    <a:pt x="24747" y="188540"/>
                  </a:lnTo>
                  <a:lnTo>
                    <a:pt x="10555" y="128600"/>
                  </a:lnTo>
                  <a:lnTo>
                    <a:pt x="0" y="77733"/>
                  </a:lnTo>
                  <a:lnTo>
                    <a:pt x="642" y="31206"/>
                  </a:lnTo>
                  <a:lnTo>
                    <a:pt x="6274" y="20058"/>
                  </a:lnTo>
                  <a:lnTo>
                    <a:pt x="25008" y="4552"/>
                  </a:lnTo>
                  <a:lnTo>
                    <a:pt x="48933" y="0"/>
                  </a:lnTo>
                  <a:lnTo>
                    <a:pt x="75164" y="3046"/>
                  </a:lnTo>
                  <a:lnTo>
                    <a:pt x="113900" y="17915"/>
                  </a:lnTo>
                  <a:lnTo>
                    <a:pt x="167920" y="56337"/>
                  </a:lnTo>
                  <a:lnTo>
                    <a:pt x="196755" y="86217"/>
                  </a:lnTo>
                  <a:lnTo>
                    <a:pt x="206374" y="113115"/>
                  </a:lnTo>
                  <a:lnTo>
                    <a:pt x="208309" y="141057"/>
                  </a:lnTo>
                  <a:lnTo>
                    <a:pt x="201370" y="161274"/>
                  </a:lnTo>
                  <a:lnTo>
                    <a:pt x="178720" y="185810"/>
                  </a:lnTo>
                  <a:lnTo>
                    <a:pt x="144193" y="202309"/>
                  </a:lnTo>
                  <a:lnTo>
                    <a:pt x="83016" y="210586"/>
                  </a:lnTo>
                  <a:lnTo>
                    <a:pt x="56141" y="2118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69243" y="2495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31959" y="2335608"/>
              <a:ext cx="169697" cy="164470"/>
            </a:xfrm>
            <a:custGeom>
              <a:avLst/>
              <a:gdLst/>
              <a:ahLst/>
              <a:cxnLst/>
              <a:rect l="0" t="0" r="0" b="0"/>
              <a:pathLst>
                <a:path w="169697" h="164470">
                  <a:moveTo>
                    <a:pt x="142611" y="33303"/>
                  </a:moveTo>
                  <a:lnTo>
                    <a:pt x="123460" y="16493"/>
                  </a:lnTo>
                  <a:lnTo>
                    <a:pt x="102124" y="3995"/>
                  </a:lnTo>
                  <a:lnTo>
                    <a:pt x="80163" y="0"/>
                  </a:lnTo>
                  <a:lnTo>
                    <a:pt x="37468" y="6968"/>
                  </a:lnTo>
                  <a:lnTo>
                    <a:pt x="19451" y="22379"/>
                  </a:lnTo>
                  <a:lnTo>
                    <a:pt x="5985" y="44826"/>
                  </a:lnTo>
                  <a:lnTo>
                    <a:pt x="0" y="70400"/>
                  </a:lnTo>
                  <a:lnTo>
                    <a:pt x="3579" y="97364"/>
                  </a:lnTo>
                  <a:lnTo>
                    <a:pt x="14138" y="123776"/>
                  </a:lnTo>
                  <a:lnTo>
                    <a:pt x="30529" y="147213"/>
                  </a:lnTo>
                  <a:lnTo>
                    <a:pt x="52633" y="159969"/>
                  </a:lnTo>
                  <a:lnTo>
                    <a:pt x="78054" y="164469"/>
                  </a:lnTo>
                  <a:lnTo>
                    <a:pt x="104950" y="162569"/>
                  </a:lnTo>
                  <a:lnTo>
                    <a:pt x="126263" y="154706"/>
                  </a:lnTo>
                  <a:lnTo>
                    <a:pt x="159009" y="130594"/>
                  </a:lnTo>
                  <a:lnTo>
                    <a:pt x="167446" y="110859"/>
                  </a:lnTo>
                  <a:lnTo>
                    <a:pt x="169696" y="99045"/>
                  </a:lnTo>
                  <a:lnTo>
                    <a:pt x="165957" y="76560"/>
                  </a:lnTo>
                  <a:lnTo>
                    <a:pt x="150698" y="47290"/>
                  </a:lnTo>
                  <a:lnTo>
                    <a:pt x="139186" y="33671"/>
                  </a:lnTo>
                  <a:lnTo>
                    <a:pt x="121554" y="227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348269" y="2321083"/>
              <a:ext cx="147400" cy="209375"/>
            </a:xfrm>
            <a:custGeom>
              <a:avLst/>
              <a:gdLst/>
              <a:ahLst/>
              <a:cxnLst/>
              <a:rect l="0" t="0" r="0" b="0"/>
              <a:pathLst>
                <a:path w="147400" h="209375">
                  <a:moveTo>
                    <a:pt x="0" y="100471"/>
                  </a:moveTo>
                  <a:lnTo>
                    <a:pt x="25194" y="154346"/>
                  </a:lnTo>
                  <a:lnTo>
                    <a:pt x="46541" y="209374"/>
                  </a:lnTo>
                  <a:lnTo>
                    <a:pt x="22690" y="153672"/>
                  </a:lnTo>
                  <a:lnTo>
                    <a:pt x="14132" y="118574"/>
                  </a:lnTo>
                  <a:lnTo>
                    <a:pt x="4937" y="59355"/>
                  </a:lnTo>
                  <a:lnTo>
                    <a:pt x="7263" y="37743"/>
                  </a:lnTo>
                  <a:lnTo>
                    <a:pt x="15317" y="19560"/>
                  </a:lnTo>
                  <a:lnTo>
                    <a:pt x="20740" y="11435"/>
                  </a:lnTo>
                  <a:lnTo>
                    <a:pt x="29034" y="6019"/>
                  </a:lnTo>
                  <a:lnTo>
                    <a:pt x="50729" y="0"/>
                  </a:lnTo>
                  <a:lnTo>
                    <a:pt x="108153" y="4153"/>
                  </a:lnTo>
                  <a:lnTo>
                    <a:pt x="147399" y="57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601267" y="2126756"/>
              <a:ext cx="31272" cy="431670"/>
            </a:xfrm>
            <a:custGeom>
              <a:avLst/>
              <a:gdLst/>
              <a:ahLst/>
              <a:cxnLst/>
              <a:rect l="0" t="0" r="0" b="0"/>
              <a:pathLst>
                <a:path w="31272" h="431670">
                  <a:moveTo>
                    <a:pt x="20743" y="0"/>
                  </a:moveTo>
                  <a:lnTo>
                    <a:pt x="13507" y="27556"/>
                  </a:lnTo>
                  <a:lnTo>
                    <a:pt x="7746" y="80659"/>
                  </a:lnTo>
                  <a:lnTo>
                    <a:pt x="1278" y="131226"/>
                  </a:lnTo>
                  <a:lnTo>
                    <a:pt x="0" y="186275"/>
                  </a:lnTo>
                  <a:lnTo>
                    <a:pt x="2868" y="242209"/>
                  </a:lnTo>
                  <a:lnTo>
                    <a:pt x="8038" y="290525"/>
                  </a:lnTo>
                  <a:lnTo>
                    <a:pt x="12689" y="343055"/>
                  </a:lnTo>
                  <a:lnTo>
                    <a:pt x="19152" y="402726"/>
                  </a:lnTo>
                  <a:lnTo>
                    <a:pt x="23156" y="418805"/>
                  </a:lnTo>
                  <a:lnTo>
                    <a:pt x="31271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32497" y="2263626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0"/>
                  </a:moveTo>
                  <a:lnTo>
                    <a:pt x="222177" y="5590"/>
                  </a:lnTo>
                  <a:lnTo>
                    <a:pt x="164726" y="10723"/>
                  </a:lnTo>
                  <a:lnTo>
                    <a:pt x="110917" y="18669"/>
                  </a:lnTo>
                  <a:lnTo>
                    <a:pt x="58601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12173" y="2442611"/>
              <a:ext cx="20408" cy="189514"/>
            </a:xfrm>
            <a:custGeom>
              <a:avLst/>
              <a:gdLst/>
              <a:ahLst/>
              <a:cxnLst/>
              <a:rect l="0" t="0" r="0" b="0"/>
              <a:pathLst>
                <a:path w="20408" h="189514">
                  <a:moveTo>
                    <a:pt x="9879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20407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811523" y="2337326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15897" y="2379440"/>
              <a:ext cx="169244" cy="192494"/>
            </a:xfrm>
            <a:custGeom>
              <a:avLst/>
              <a:gdLst/>
              <a:ahLst/>
              <a:cxnLst/>
              <a:rect l="0" t="0" r="0" b="0"/>
              <a:pathLst>
                <a:path w="169244" h="192494">
                  <a:moveTo>
                    <a:pt x="106196" y="0"/>
                  </a:moveTo>
                  <a:lnTo>
                    <a:pt x="83839" y="0"/>
                  </a:lnTo>
                  <a:lnTo>
                    <a:pt x="53168" y="11178"/>
                  </a:lnTo>
                  <a:lnTo>
                    <a:pt x="27443" y="34898"/>
                  </a:lnTo>
                  <a:lnTo>
                    <a:pt x="5003" y="64152"/>
                  </a:lnTo>
                  <a:lnTo>
                    <a:pt x="0" y="90903"/>
                  </a:lnTo>
                  <a:lnTo>
                    <a:pt x="6320" y="144558"/>
                  </a:lnTo>
                  <a:lnTo>
                    <a:pt x="18523" y="164074"/>
                  </a:lnTo>
                  <a:lnTo>
                    <a:pt x="35644" y="179377"/>
                  </a:lnTo>
                  <a:lnTo>
                    <a:pt x="54953" y="190077"/>
                  </a:lnTo>
                  <a:lnTo>
                    <a:pt x="81471" y="192493"/>
                  </a:lnTo>
                  <a:lnTo>
                    <a:pt x="110415" y="188498"/>
                  </a:lnTo>
                  <a:lnTo>
                    <a:pt x="134977" y="178923"/>
                  </a:lnTo>
                  <a:lnTo>
                    <a:pt x="154472" y="160630"/>
                  </a:lnTo>
                  <a:lnTo>
                    <a:pt x="162947" y="149201"/>
                  </a:lnTo>
                  <a:lnTo>
                    <a:pt x="169243" y="124023"/>
                  </a:lnTo>
                  <a:lnTo>
                    <a:pt x="163753" y="75321"/>
                  </a:lnTo>
                  <a:lnTo>
                    <a:pt x="137782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1565" y="2323220"/>
              <a:ext cx="336913" cy="224677"/>
            </a:xfrm>
            <a:custGeom>
              <a:avLst/>
              <a:gdLst/>
              <a:ahLst/>
              <a:cxnLst/>
              <a:rect l="0" t="0" r="0" b="0"/>
              <a:pathLst>
                <a:path w="336913" h="224677">
                  <a:moveTo>
                    <a:pt x="0" y="45691"/>
                  </a:moveTo>
                  <a:lnTo>
                    <a:pt x="53874" y="64820"/>
                  </a:lnTo>
                  <a:lnTo>
                    <a:pt x="99857" y="95495"/>
                  </a:lnTo>
                  <a:lnTo>
                    <a:pt x="128303" y="131438"/>
                  </a:lnTo>
                  <a:lnTo>
                    <a:pt x="150242" y="182762"/>
                  </a:lnTo>
                  <a:lnTo>
                    <a:pt x="150464" y="185035"/>
                  </a:lnTo>
                  <a:lnTo>
                    <a:pt x="144471" y="175082"/>
                  </a:lnTo>
                  <a:lnTo>
                    <a:pt x="138372" y="129395"/>
                  </a:lnTo>
                  <a:lnTo>
                    <a:pt x="140286" y="68378"/>
                  </a:lnTo>
                  <a:lnTo>
                    <a:pt x="151530" y="28237"/>
                  </a:lnTo>
                  <a:lnTo>
                    <a:pt x="157172" y="16508"/>
                  </a:lnTo>
                  <a:lnTo>
                    <a:pt x="166782" y="8688"/>
                  </a:lnTo>
                  <a:lnTo>
                    <a:pt x="193058" y="0"/>
                  </a:lnTo>
                  <a:lnTo>
                    <a:pt x="217995" y="2377"/>
                  </a:lnTo>
                  <a:lnTo>
                    <a:pt x="240776" y="12403"/>
                  </a:lnTo>
                  <a:lnTo>
                    <a:pt x="272162" y="38948"/>
                  </a:lnTo>
                  <a:lnTo>
                    <a:pt x="295630" y="75929"/>
                  </a:lnTo>
                  <a:lnTo>
                    <a:pt x="314632" y="130346"/>
                  </a:lnTo>
                  <a:lnTo>
                    <a:pt x="324062" y="186156"/>
                  </a:lnTo>
                  <a:lnTo>
                    <a:pt x="336912" y="2246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48477" y="2287976"/>
              <a:ext cx="300853" cy="280549"/>
            </a:xfrm>
            <a:custGeom>
              <a:avLst/>
              <a:gdLst/>
              <a:ahLst/>
              <a:cxnLst/>
              <a:rect l="0" t="0" r="0" b="0"/>
              <a:pathLst>
                <a:path w="300853" h="280549">
                  <a:moveTo>
                    <a:pt x="200041" y="7236"/>
                  </a:moveTo>
                  <a:lnTo>
                    <a:pt x="172485" y="0"/>
                  </a:lnTo>
                  <a:lnTo>
                    <a:pt x="119382" y="477"/>
                  </a:lnTo>
                  <a:lnTo>
                    <a:pt x="74404" y="11490"/>
                  </a:lnTo>
                  <a:lnTo>
                    <a:pt x="47911" y="27084"/>
                  </a:lnTo>
                  <a:lnTo>
                    <a:pt x="44809" y="33336"/>
                  </a:lnTo>
                  <a:lnTo>
                    <a:pt x="45080" y="39844"/>
                  </a:lnTo>
                  <a:lnTo>
                    <a:pt x="47601" y="46522"/>
                  </a:lnTo>
                  <a:lnTo>
                    <a:pt x="59760" y="57062"/>
                  </a:lnTo>
                  <a:lnTo>
                    <a:pt x="114627" y="78225"/>
                  </a:lnTo>
                  <a:lnTo>
                    <a:pt x="168914" y="99724"/>
                  </a:lnTo>
                  <a:lnTo>
                    <a:pt x="224698" y="121172"/>
                  </a:lnTo>
                  <a:lnTo>
                    <a:pt x="271202" y="149108"/>
                  </a:lnTo>
                  <a:lnTo>
                    <a:pt x="288600" y="167386"/>
                  </a:lnTo>
                  <a:lnTo>
                    <a:pt x="297892" y="190328"/>
                  </a:lnTo>
                  <a:lnTo>
                    <a:pt x="300852" y="214952"/>
                  </a:lnTo>
                  <a:lnTo>
                    <a:pt x="298268" y="237595"/>
                  </a:lnTo>
                  <a:lnTo>
                    <a:pt x="292432" y="247376"/>
                  </a:lnTo>
                  <a:lnTo>
                    <a:pt x="273469" y="264483"/>
                  </a:lnTo>
                  <a:lnTo>
                    <a:pt x="249443" y="273646"/>
                  </a:lnTo>
                  <a:lnTo>
                    <a:pt x="190302" y="279529"/>
                  </a:lnTo>
                  <a:lnTo>
                    <a:pt x="139574" y="280548"/>
                  </a:lnTo>
                  <a:lnTo>
                    <a:pt x="87498" y="275261"/>
                  </a:lnTo>
                  <a:lnTo>
                    <a:pt x="25993" y="259629"/>
                  </a:lnTo>
                  <a:lnTo>
                    <a:pt x="0" y="2493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37575" y="2663711"/>
              <a:ext cx="1800374" cy="94756"/>
            </a:xfrm>
            <a:custGeom>
              <a:avLst/>
              <a:gdLst/>
              <a:ahLst/>
              <a:cxnLst/>
              <a:rect l="0" t="0" r="0" b="0"/>
              <a:pathLst>
                <a:path w="1800374" h="94756">
                  <a:moveTo>
                    <a:pt x="1800373" y="94755"/>
                  </a:moveTo>
                  <a:lnTo>
                    <a:pt x="1748770" y="79114"/>
                  </a:lnTo>
                  <a:lnTo>
                    <a:pt x="1686557" y="67244"/>
                  </a:lnTo>
                  <a:lnTo>
                    <a:pt x="1628869" y="57488"/>
                  </a:lnTo>
                  <a:lnTo>
                    <a:pt x="1566673" y="52907"/>
                  </a:lnTo>
                  <a:lnTo>
                    <a:pt x="1520641" y="47690"/>
                  </a:lnTo>
                  <a:lnTo>
                    <a:pt x="1476006" y="44591"/>
                  </a:lnTo>
                  <a:lnTo>
                    <a:pt x="1431602" y="42044"/>
                  </a:lnTo>
                  <a:lnTo>
                    <a:pt x="1384571" y="37013"/>
                  </a:lnTo>
                  <a:lnTo>
                    <a:pt x="1333252" y="30877"/>
                  </a:lnTo>
                  <a:lnTo>
                    <a:pt x="1280418" y="24251"/>
                  </a:lnTo>
                  <a:lnTo>
                    <a:pt x="1229640" y="17406"/>
                  </a:lnTo>
                  <a:lnTo>
                    <a:pt x="1176657" y="13585"/>
                  </a:lnTo>
                  <a:lnTo>
                    <a:pt x="1121913" y="10716"/>
                  </a:lnTo>
                  <a:lnTo>
                    <a:pt x="1066387" y="5542"/>
                  </a:lnTo>
                  <a:lnTo>
                    <a:pt x="1007394" y="2462"/>
                  </a:lnTo>
                  <a:lnTo>
                    <a:pt x="946079" y="1093"/>
                  </a:lnTo>
                  <a:lnTo>
                    <a:pt x="883733" y="485"/>
                  </a:lnTo>
                  <a:lnTo>
                    <a:pt x="820929" y="215"/>
                  </a:lnTo>
                  <a:lnTo>
                    <a:pt x="757921" y="95"/>
                  </a:lnTo>
                  <a:lnTo>
                    <a:pt x="694823" y="41"/>
                  </a:lnTo>
                  <a:lnTo>
                    <a:pt x="662086" y="27"/>
                  </a:lnTo>
                  <a:lnTo>
                    <a:pt x="628564" y="17"/>
                  </a:lnTo>
                  <a:lnTo>
                    <a:pt x="594518" y="11"/>
                  </a:lnTo>
                  <a:lnTo>
                    <a:pt x="561291" y="7"/>
                  </a:lnTo>
                  <a:lnTo>
                    <a:pt x="528612" y="4"/>
                  </a:lnTo>
                  <a:lnTo>
                    <a:pt x="496298" y="2"/>
                  </a:lnTo>
                  <a:lnTo>
                    <a:pt x="464226" y="1"/>
                  </a:lnTo>
                  <a:lnTo>
                    <a:pt x="432316" y="0"/>
                  </a:lnTo>
                  <a:lnTo>
                    <a:pt x="400515" y="0"/>
                  </a:lnTo>
                  <a:lnTo>
                    <a:pt x="367615" y="1169"/>
                  </a:lnTo>
                  <a:lnTo>
                    <a:pt x="333984" y="3119"/>
                  </a:lnTo>
                  <a:lnTo>
                    <a:pt x="299865" y="5588"/>
                  </a:lnTo>
                  <a:lnTo>
                    <a:pt x="265421" y="7234"/>
                  </a:lnTo>
                  <a:lnTo>
                    <a:pt x="230759" y="8332"/>
                  </a:lnTo>
                  <a:lnTo>
                    <a:pt x="195953" y="9064"/>
                  </a:lnTo>
                  <a:lnTo>
                    <a:pt x="135443" y="12996"/>
                  </a:lnTo>
                  <a:lnTo>
                    <a:pt x="83593" y="17473"/>
                  </a:lnTo>
                  <a:lnTo>
                    <a:pt x="27368" y="19994"/>
                  </a:lnTo>
                  <a:lnTo>
                    <a:pt x="0" y="210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252683" y="84227"/>
            <a:ext cx="8696541" cy="557219"/>
            <a:chOff x="252683" y="84227"/>
            <a:chExt cx="8696541" cy="557219"/>
          </a:xfrm>
        </p:grpSpPr>
        <p:sp>
          <p:nvSpPr>
            <p:cNvPr id="2" name="Freeform 1"/>
            <p:cNvSpPr/>
            <p:nvPr/>
          </p:nvSpPr>
          <p:spPr>
            <a:xfrm>
              <a:off x="370692" y="189512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3" y="0"/>
                  </a:moveTo>
                  <a:lnTo>
                    <a:pt x="0" y="37478"/>
                  </a:lnTo>
                  <a:lnTo>
                    <a:pt x="1120" y="62281"/>
                  </a:lnTo>
                  <a:lnTo>
                    <a:pt x="14664" y="119451"/>
                  </a:lnTo>
                  <a:lnTo>
                    <a:pt x="18033" y="181133"/>
                  </a:lnTo>
                  <a:lnTo>
                    <a:pt x="12632" y="244443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2683" y="129050"/>
              <a:ext cx="238645" cy="176277"/>
            </a:xfrm>
            <a:custGeom>
              <a:avLst/>
              <a:gdLst/>
              <a:ahLst/>
              <a:cxnLst/>
              <a:rect l="0" t="0" r="0" b="0"/>
              <a:pathLst>
                <a:path w="238645" h="176277">
                  <a:moveTo>
                    <a:pt x="0" y="113105"/>
                  </a:moveTo>
                  <a:lnTo>
                    <a:pt x="0" y="90748"/>
                  </a:lnTo>
                  <a:lnTo>
                    <a:pt x="3510" y="81823"/>
                  </a:lnTo>
                  <a:lnTo>
                    <a:pt x="59593" y="22007"/>
                  </a:lnTo>
                  <a:lnTo>
                    <a:pt x="86288" y="6434"/>
                  </a:lnTo>
                  <a:lnTo>
                    <a:pt x="127603" y="0"/>
                  </a:lnTo>
                  <a:lnTo>
                    <a:pt x="171299" y="3683"/>
                  </a:lnTo>
                  <a:lnTo>
                    <a:pt x="208293" y="17773"/>
                  </a:lnTo>
                  <a:lnTo>
                    <a:pt x="224376" y="33300"/>
                  </a:lnTo>
                  <a:lnTo>
                    <a:pt x="230303" y="42354"/>
                  </a:lnTo>
                  <a:lnTo>
                    <a:pt x="238644" y="77454"/>
                  </a:lnTo>
                  <a:lnTo>
                    <a:pt x="235526" y="111900"/>
                  </a:lnTo>
                  <a:lnTo>
                    <a:pt x="227121" y="130507"/>
                  </a:lnTo>
                  <a:lnTo>
                    <a:pt x="221604" y="138744"/>
                  </a:lnTo>
                  <a:lnTo>
                    <a:pt x="206116" y="151016"/>
                  </a:lnTo>
                  <a:lnTo>
                    <a:pt x="158511" y="171043"/>
                  </a:lnTo>
                  <a:lnTo>
                    <a:pt x="126342" y="176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73782" y="334040"/>
              <a:ext cx="136871" cy="128518"/>
            </a:xfrm>
            <a:custGeom>
              <a:avLst/>
              <a:gdLst/>
              <a:ahLst/>
              <a:cxnLst/>
              <a:rect l="0" t="0" r="0" b="0"/>
              <a:pathLst>
                <a:path w="136871" h="128518">
                  <a:moveTo>
                    <a:pt x="0" y="66042"/>
                  </a:moveTo>
                  <a:lnTo>
                    <a:pt x="20243" y="124659"/>
                  </a:lnTo>
                  <a:lnTo>
                    <a:pt x="24024" y="128517"/>
                  </a:lnTo>
                  <a:lnTo>
                    <a:pt x="26545" y="126409"/>
                  </a:lnTo>
                  <a:lnTo>
                    <a:pt x="28225" y="120325"/>
                  </a:lnTo>
                  <a:lnTo>
                    <a:pt x="25929" y="63948"/>
                  </a:lnTo>
                  <a:lnTo>
                    <a:pt x="31411" y="39375"/>
                  </a:lnTo>
                  <a:lnTo>
                    <a:pt x="41647" y="20655"/>
                  </a:lnTo>
                  <a:lnTo>
                    <a:pt x="57114" y="7656"/>
                  </a:lnTo>
                  <a:lnTo>
                    <a:pt x="66152" y="2551"/>
                  </a:lnTo>
                  <a:lnTo>
                    <a:pt x="88672" y="0"/>
                  </a:lnTo>
                  <a:lnTo>
                    <a:pt x="136870" y="2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21181" y="33691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20079" y="368497"/>
              <a:ext cx="118676" cy="129410"/>
            </a:xfrm>
            <a:custGeom>
              <a:avLst/>
              <a:gdLst/>
              <a:ahLst/>
              <a:cxnLst/>
              <a:rect l="0" t="0" r="0" b="0"/>
              <a:pathLst>
                <a:path w="118676" h="129410">
                  <a:moveTo>
                    <a:pt x="64273" y="0"/>
                  </a:moveTo>
                  <a:lnTo>
                    <a:pt x="20310" y="20243"/>
                  </a:lnTo>
                  <a:lnTo>
                    <a:pt x="6519" y="39023"/>
                  </a:lnTo>
                  <a:lnTo>
                    <a:pt x="1204" y="50582"/>
                  </a:lnTo>
                  <a:lnTo>
                    <a:pt x="0" y="61797"/>
                  </a:lnTo>
                  <a:lnTo>
                    <a:pt x="4902" y="83617"/>
                  </a:lnTo>
                  <a:lnTo>
                    <a:pt x="20815" y="110043"/>
                  </a:lnTo>
                  <a:lnTo>
                    <a:pt x="36769" y="122218"/>
                  </a:lnTo>
                  <a:lnTo>
                    <a:pt x="45937" y="127102"/>
                  </a:lnTo>
                  <a:lnTo>
                    <a:pt x="65482" y="129409"/>
                  </a:lnTo>
                  <a:lnTo>
                    <a:pt x="84698" y="125366"/>
                  </a:lnTo>
                  <a:lnTo>
                    <a:pt x="101037" y="115769"/>
                  </a:lnTo>
                  <a:lnTo>
                    <a:pt x="112978" y="97466"/>
                  </a:lnTo>
                  <a:lnTo>
                    <a:pt x="117800" y="86035"/>
                  </a:lnTo>
                  <a:lnTo>
                    <a:pt x="118675" y="74904"/>
                  </a:lnTo>
                  <a:lnTo>
                    <a:pt x="113408" y="53178"/>
                  </a:lnTo>
                  <a:lnTo>
                    <a:pt x="97289" y="21216"/>
                  </a:lnTo>
                  <a:lnTo>
                    <a:pt x="92133" y="15313"/>
                  </a:lnTo>
                  <a:lnTo>
                    <a:pt x="87525" y="12549"/>
                  </a:lnTo>
                  <a:lnTo>
                    <a:pt x="7480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90936" y="337549"/>
              <a:ext cx="117453" cy="303288"/>
            </a:xfrm>
            <a:custGeom>
              <a:avLst/>
              <a:gdLst/>
              <a:ahLst/>
              <a:cxnLst/>
              <a:rect l="0" t="0" r="0" b="0"/>
              <a:pathLst>
                <a:path w="117453" h="303288">
                  <a:moveTo>
                    <a:pt x="9229" y="104647"/>
                  </a:moveTo>
                  <a:lnTo>
                    <a:pt x="23884" y="163264"/>
                  </a:lnTo>
                  <a:lnTo>
                    <a:pt x="37427" y="218608"/>
                  </a:lnTo>
                  <a:lnTo>
                    <a:pt x="48248" y="281533"/>
                  </a:lnTo>
                  <a:lnTo>
                    <a:pt x="48798" y="302586"/>
                  </a:lnTo>
                  <a:lnTo>
                    <a:pt x="47307" y="303287"/>
                  </a:lnTo>
                  <a:lnTo>
                    <a:pt x="42530" y="294707"/>
                  </a:lnTo>
                  <a:lnTo>
                    <a:pt x="24280" y="232236"/>
                  </a:lnTo>
                  <a:lnTo>
                    <a:pt x="17531" y="174780"/>
                  </a:lnTo>
                  <a:lnTo>
                    <a:pt x="5280" y="118631"/>
                  </a:lnTo>
                  <a:lnTo>
                    <a:pt x="0" y="65339"/>
                  </a:lnTo>
                  <a:lnTo>
                    <a:pt x="1426" y="26060"/>
                  </a:lnTo>
                  <a:lnTo>
                    <a:pt x="10050" y="6939"/>
                  </a:lnTo>
                  <a:lnTo>
                    <a:pt x="16796" y="2074"/>
                  </a:lnTo>
                  <a:lnTo>
                    <a:pt x="24802" y="0"/>
                  </a:lnTo>
                  <a:lnTo>
                    <a:pt x="68458" y="5078"/>
                  </a:lnTo>
                  <a:lnTo>
                    <a:pt x="88585" y="13991"/>
                  </a:lnTo>
                  <a:lnTo>
                    <a:pt x="97228" y="19643"/>
                  </a:lnTo>
                  <a:lnTo>
                    <a:pt x="109951" y="35282"/>
                  </a:lnTo>
                  <a:lnTo>
                    <a:pt x="114982" y="44366"/>
                  </a:lnTo>
                  <a:lnTo>
                    <a:pt x="117452" y="63818"/>
                  </a:lnTo>
                  <a:lnTo>
                    <a:pt x="113480" y="82991"/>
                  </a:lnTo>
                  <a:lnTo>
                    <a:pt x="103916" y="99312"/>
                  </a:lnTo>
                  <a:lnTo>
                    <a:pt x="95750" y="104600"/>
                  </a:lnTo>
                  <a:lnTo>
                    <a:pt x="63071" y="112042"/>
                  </a:lnTo>
                  <a:lnTo>
                    <a:pt x="19758" y="1151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58138" y="339838"/>
              <a:ext cx="147842" cy="126525"/>
            </a:xfrm>
            <a:custGeom>
              <a:avLst/>
              <a:gdLst/>
              <a:ahLst/>
              <a:cxnLst/>
              <a:rect l="0" t="0" r="0" b="0"/>
              <a:pathLst>
                <a:path w="147842" h="126525">
                  <a:moveTo>
                    <a:pt x="126297" y="18130"/>
                  </a:moveTo>
                  <a:lnTo>
                    <a:pt x="109529" y="6952"/>
                  </a:lnTo>
                  <a:lnTo>
                    <a:pt x="71156" y="0"/>
                  </a:lnTo>
                  <a:lnTo>
                    <a:pt x="33919" y="3530"/>
                  </a:lnTo>
                  <a:lnTo>
                    <a:pt x="14660" y="15151"/>
                  </a:lnTo>
                  <a:lnTo>
                    <a:pt x="6249" y="23163"/>
                  </a:lnTo>
                  <a:lnTo>
                    <a:pt x="1811" y="32014"/>
                  </a:lnTo>
                  <a:lnTo>
                    <a:pt x="0" y="51207"/>
                  </a:lnTo>
                  <a:lnTo>
                    <a:pt x="11147" y="81743"/>
                  </a:lnTo>
                  <a:lnTo>
                    <a:pt x="29267" y="107429"/>
                  </a:lnTo>
                  <a:lnTo>
                    <a:pt x="55043" y="124268"/>
                  </a:lnTo>
                  <a:lnTo>
                    <a:pt x="77861" y="126524"/>
                  </a:lnTo>
                  <a:lnTo>
                    <a:pt x="101260" y="122457"/>
                  </a:lnTo>
                  <a:lnTo>
                    <a:pt x="127587" y="107014"/>
                  </a:lnTo>
                  <a:lnTo>
                    <a:pt x="142858" y="94289"/>
                  </a:lnTo>
                  <a:lnTo>
                    <a:pt x="146696" y="86450"/>
                  </a:lnTo>
                  <a:lnTo>
                    <a:pt x="147841" y="68382"/>
                  </a:lnTo>
                  <a:lnTo>
                    <a:pt x="138212" y="48653"/>
                  </a:lnTo>
                  <a:lnTo>
                    <a:pt x="105240" y="7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16020" y="315854"/>
              <a:ext cx="136872" cy="145038"/>
            </a:xfrm>
            <a:custGeom>
              <a:avLst/>
              <a:gdLst/>
              <a:ahLst/>
              <a:cxnLst/>
              <a:rect l="0" t="0" r="0" b="0"/>
              <a:pathLst>
                <a:path w="136872" h="145038">
                  <a:moveTo>
                    <a:pt x="0" y="52643"/>
                  </a:moveTo>
                  <a:lnTo>
                    <a:pt x="29309" y="87541"/>
                  </a:lnTo>
                  <a:lnTo>
                    <a:pt x="63049" y="145037"/>
                  </a:lnTo>
                  <a:lnTo>
                    <a:pt x="61920" y="144655"/>
                  </a:lnTo>
                  <a:lnTo>
                    <a:pt x="58828" y="142060"/>
                  </a:lnTo>
                  <a:lnTo>
                    <a:pt x="38531" y="93364"/>
                  </a:lnTo>
                  <a:lnTo>
                    <a:pt x="37792" y="73081"/>
                  </a:lnTo>
                  <a:lnTo>
                    <a:pt x="42533" y="53538"/>
                  </a:lnTo>
                  <a:lnTo>
                    <a:pt x="52439" y="37053"/>
                  </a:lnTo>
                  <a:lnTo>
                    <a:pt x="67760" y="25047"/>
                  </a:lnTo>
                  <a:lnTo>
                    <a:pt x="125720" y="347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37769" y="136870"/>
              <a:ext cx="9879" cy="347441"/>
            </a:xfrm>
            <a:custGeom>
              <a:avLst/>
              <a:gdLst/>
              <a:ahLst/>
              <a:cxnLst/>
              <a:rect l="0" t="0" r="0" b="0"/>
              <a:pathLst>
                <a:path w="9879" h="347441">
                  <a:moveTo>
                    <a:pt x="9878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2662" y="164664"/>
                  </a:lnTo>
                  <a:lnTo>
                    <a:pt x="7740" y="219975"/>
                  </a:lnTo>
                  <a:lnTo>
                    <a:pt x="9245" y="270288"/>
                  </a:lnTo>
                  <a:lnTo>
                    <a:pt x="3729" y="331561"/>
                  </a:lnTo>
                  <a:lnTo>
                    <a:pt x="4609" y="336854"/>
                  </a:lnTo>
                  <a:lnTo>
                    <a:pt x="9878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21305" y="267675"/>
              <a:ext cx="210571" cy="6066"/>
            </a:xfrm>
            <a:custGeom>
              <a:avLst/>
              <a:gdLst/>
              <a:ahLst/>
              <a:cxnLst/>
              <a:rect l="0" t="0" r="0" b="0"/>
              <a:pathLst>
                <a:path w="210571" h="6066">
                  <a:moveTo>
                    <a:pt x="210570" y="6065"/>
                  </a:moveTo>
                  <a:lnTo>
                    <a:pt x="151953" y="6065"/>
                  </a:lnTo>
                  <a:lnTo>
                    <a:pt x="97779" y="0"/>
                  </a:lnTo>
                  <a:lnTo>
                    <a:pt x="42018" y="4521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73989" y="347440"/>
              <a:ext cx="1" cy="157928"/>
            </a:xfrm>
            <a:custGeom>
              <a:avLst/>
              <a:gdLst/>
              <a:ahLst/>
              <a:cxnLst/>
              <a:rect l="0" t="0" r="0" b="0"/>
              <a:pathLst>
                <a:path w="1" h="15792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484518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560614" y="331322"/>
              <a:ext cx="127066" cy="156222"/>
            </a:xfrm>
            <a:custGeom>
              <a:avLst/>
              <a:gdLst/>
              <a:ahLst/>
              <a:cxnLst/>
              <a:rect l="0" t="0" r="0" b="0"/>
              <a:pathLst>
                <a:path w="127066" h="156222">
                  <a:moveTo>
                    <a:pt x="81831" y="5589"/>
                  </a:moveTo>
                  <a:lnTo>
                    <a:pt x="65064" y="0"/>
                  </a:lnTo>
                  <a:lnTo>
                    <a:pt x="47473" y="376"/>
                  </a:lnTo>
                  <a:lnTo>
                    <a:pt x="37869" y="2114"/>
                  </a:lnTo>
                  <a:lnTo>
                    <a:pt x="30296" y="6782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85335"/>
                  </a:lnTo>
                  <a:lnTo>
                    <a:pt x="4907" y="105763"/>
                  </a:lnTo>
                  <a:lnTo>
                    <a:pt x="27122" y="137941"/>
                  </a:lnTo>
                  <a:lnTo>
                    <a:pt x="52753" y="154119"/>
                  </a:lnTo>
                  <a:lnTo>
                    <a:pt x="72417" y="156221"/>
                  </a:lnTo>
                  <a:lnTo>
                    <a:pt x="91685" y="152085"/>
                  </a:lnTo>
                  <a:lnTo>
                    <a:pt x="108048" y="142448"/>
                  </a:lnTo>
                  <a:lnTo>
                    <a:pt x="119999" y="127247"/>
                  </a:lnTo>
                  <a:lnTo>
                    <a:pt x="124824" y="118280"/>
                  </a:lnTo>
                  <a:lnTo>
                    <a:pt x="127065" y="95838"/>
                  </a:lnTo>
                  <a:lnTo>
                    <a:pt x="122992" y="72606"/>
                  </a:lnTo>
                  <a:lnTo>
                    <a:pt x="102888" y="3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695088" y="313052"/>
              <a:ext cx="192322" cy="181788"/>
            </a:xfrm>
            <a:custGeom>
              <a:avLst/>
              <a:gdLst/>
              <a:ahLst/>
              <a:cxnLst/>
              <a:rect l="0" t="0" r="0" b="0"/>
              <a:pathLst>
                <a:path w="192322" h="181788">
                  <a:moveTo>
                    <a:pt x="0" y="34388"/>
                  </a:moveTo>
                  <a:lnTo>
                    <a:pt x="34746" y="95498"/>
                  </a:lnTo>
                  <a:lnTo>
                    <a:pt x="55644" y="149930"/>
                  </a:lnTo>
                  <a:lnTo>
                    <a:pt x="55813" y="154700"/>
                  </a:lnTo>
                  <a:lnTo>
                    <a:pt x="53586" y="155540"/>
                  </a:lnTo>
                  <a:lnTo>
                    <a:pt x="49762" y="153760"/>
                  </a:lnTo>
                  <a:lnTo>
                    <a:pt x="42393" y="142425"/>
                  </a:lnTo>
                  <a:lnTo>
                    <a:pt x="36389" y="123348"/>
                  </a:lnTo>
                  <a:lnTo>
                    <a:pt x="35654" y="66562"/>
                  </a:lnTo>
                  <a:lnTo>
                    <a:pt x="41582" y="40499"/>
                  </a:lnTo>
                  <a:lnTo>
                    <a:pt x="52016" y="21116"/>
                  </a:lnTo>
                  <a:lnTo>
                    <a:pt x="67572" y="7822"/>
                  </a:lnTo>
                  <a:lnTo>
                    <a:pt x="76633" y="2640"/>
                  </a:lnTo>
                  <a:lnTo>
                    <a:pt x="99179" y="0"/>
                  </a:lnTo>
                  <a:lnTo>
                    <a:pt x="122458" y="3897"/>
                  </a:lnTo>
                  <a:lnTo>
                    <a:pt x="140603" y="13427"/>
                  </a:lnTo>
                  <a:lnTo>
                    <a:pt x="163973" y="37536"/>
                  </a:lnTo>
                  <a:lnTo>
                    <a:pt x="192321" y="97835"/>
                  </a:lnTo>
                  <a:lnTo>
                    <a:pt x="190691" y="155452"/>
                  </a:lnTo>
                  <a:lnTo>
                    <a:pt x="189513" y="18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8497" y="558013"/>
              <a:ext cx="1495048" cy="21055"/>
            </a:xfrm>
            <a:custGeom>
              <a:avLst/>
              <a:gdLst/>
              <a:ahLst/>
              <a:cxnLst/>
              <a:rect l="0" t="0" r="0" b="0"/>
              <a:pathLst>
                <a:path w="1495048" h="21055">
                  <a:moveTo>
                    <a:pt x="1495047" y="10525"/>
                  </a:moveTo>
                  <a:lnTo>
                    <a:pt x="1440902" y="7406"/>
                  </a:lnTo>
                  <a:lnTo>
                    <a:pt x="1393606" y="2192"/>
                  </a:lnTo>
                  <a:lnTo>
                    <a:pt x="1341378" y="647"/>
                  </a:lnTo>
                  <a:lnTo>
                    <a:pt x="1281808" y="125"/>
                  </a:lnTo>
                  <a:lnTo>
                    <a:pt x="1233513" y="35"/>
                  </a:lnTo>
                  <a:lnTo>
                    <a:pt x="1182159" y="8"/>
                  </a:lnTo>
                  <a:lnTo>
                    <a:pt x="1129898" y="0"/>
                  </a:lnTo>
                  <a:lnTo>
                    <a:pt x="1077369" y="5587"/>
                  </a:lnTo>
                  <a:lnTo>
                    <a:pt x="1014453" y="9550"/>
                  </a:lnTo>
                  <a:lnTo>
                    <a:pt x="964134" y="10236"/>
                  </a:lnTo>
                  <a:lnTo>
                    <a:pt x="912180" y="10440"/>
                  </a:lnTo>
                  <a:lnTo>
                    <a:pt x="860911" y="10500"/>
                  </a:lnTo>
                  <a:lnTo>
                    <a:pt x="797954" y="10520"/>
                  </a:lnTo>
                  <a:lnTo>
                    <a:pt x="735128" y="10524"/>
                  </a:lnTo>
                  <a:lnTo>
                    <a:pt x="686269" y="10525"/>
                  </a:lnTo>
                  <a:lnTo>
                    <a:pt x="625763" y="11695"/>
                  </a:lnTo>
                  <a:lnTo>
                    <a:pt x="568751" y="18859"/>
                  </a:lnTo>
                  <a:lnTo>
                    <a:pt x="512429" y="20620"/>
                  </a:lnTo>
                  <a:lnTo>
                    <a:pt x="456243" y="20968"/>
                  </a:lnTo>
                  <a:lnTo>
                    <a:pt x="400085" y="21037"/>
                  </a:lnTo>
                  <a:lnTo>
                    <a:pt x="343931" y="21051"/>
                  </a:lnTo>
                  <a:lnTo>
                    <a:pt x="280543" y="21053"/>
                  </a:lnTo>
                  <a:lnTo>
                    <a:pt x="221749" y="21054"/>
                  </a:lnTo>
                  <a:lnTo>
                    <a:pt x="159486" y="21054"/>
                  </a:lnTo>
                  <a:lnTo>
                    <a:pt x="99267" y="21054"/>
                  </a:lnTo>
                  <a:lnTo>
                    <a:pt x="42312" y="21054"/>
                  </a:lnTo>
                  <a:lnTo>
                    <a:pt x="0" y="21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74114" y="37902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0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05297" y="160651"/>
              <a:ext cx="338560" cy="358921"/>
            </a:xfrm>
            <a:custGeom>
              <a:avLst/>
              <a:gdLst/>
              <a:ahLst/>
              <a:cxnLst/>
              <a:rect l="0" t="0" r="0" b="0"/>
              <a:pathLst>
                <a:path w="338560" h="358921">
                  <a:moveTo>
                    <a:pt x="237356" y="28861"/>
                  </a:moveTo>
                  <a:lnTo>
                    <a:pt x="210969" y="13220"/>
                  </a:lnTo>
                  <a:lnTo>
                    <a:pt x="173905" y="2520"/>
                  </a:lnTo>
                  <a:lnTo>
                    <a:pt x="128738" y="0"/>
                  </a:lnTo>
                  <a:lnTo>
                    <a:pt x="69847" y="12135"/>
                  </a:lnTo>
                  <a:lnTo>
                    <a:pt x="37595" y="22086"/>
                  </a:lnTo>
                  <a:lnTo>
                    <a:pt x="19501" y="35209"/>
                  </a:lnTo>
                  <a:lnTo>
                    <a:pt x="11401" y="43621"/>
                  </a:lnTo>
                  <a:lnTo>
                    <a:pt x="2400" y="65447"/>
                  </a:lnTo>
                  <a:lnTo>
                    <a:pt x="0" y="77818"/>
                  </a:lnTo>
                  <a:lnTo>
                    <a:pt x="3573" y="97803"/>
                  </a:lnTo>
                  <a:lnTo>
                    <a:pt x="14129" y="114484"/>
                  </a:lnTo>
                  <a:lnTo>
                    <a:pt x="30519" y="129697"/>
                  </a:lnTo>
                  <a:lnTo>
                    <a:pt x="55741" y="138018"/>
                  </a:lnTo>
                  <a:lnTo>
                    <a:pt x="102825" y="142702"/>
                  </a:lnTo>
                  <a:lnTo>
                    <a:pt x="159959" y="149874"/>
                  </a:lnTo>
                  <a:lnTo>
                    <a:pt x="219511" y="162556"/>
                  </a:lnTo>
                  <a:lnTo>
                    <a:pt x="278506" y="179814"/>
                  </a:lnTo>
                  <a:lnTo>
                    <a:pt x="305180" y="195901"/>
                  </a:lnTo>
                  <a:lnTo>
                    <a:pt x="327902" y="215485"/>
                  </a:lnTo>
                  <a:lnTo>
                    <a:pt x="336090" y="235418"/>
                  </a:lnTo>
                  <a:lnTo>
                    <a:pt x="338559" y="259874"/>
                  </a:lnTo>
                  <a:lnTo>
                    <a:pt x="332202" y="298781"/>
                  </a:lnTo>
                  <a:lnTo>
                    <a:pt x="322014" y="321961"/>
                  </a:lnTo>
                  <a:lnTo>
                    <a:pt x="306567" y="337722"/>
                  </a:lnTo>
                  <a:lnTo>
                    <a:pt x="268054" y="357373"/>
                  </a:lnTo>
                  <a:lnTo>
                    <a:pt x="244370" y="358920"/>
                  </a:lnTo>
                  <a:lnTo>
                    <a:pt x="184467" y="347323"/>
                  </a:lnTo>
                  <a:lnTo>
                    <a:pt x="147335" y="336260"/>
                  </a:lnTo>
                  <a:lnTo>
                    <a:pt x="89956" y="3026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42694" y="147398"/>
              <a:ext cx="9879" cy="326385"/>
            </a:xfrm>
            <a:custGeom>
              <a:avLst/>
              <a:gdLst/>
              <a:ahLst/>
              <a:cxnLst/>
              <a:rect l="0" t="0" r="0" b="0"/>
              <a:pathLst>
                <a:path w="9879" h="326385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9878" y="197100"/>
                  </a:lnTo>
                  <a:lnTo>
                    <a:pt x="4811" y="255613"/>
                  </a:lnTo>
                  <a:lnTo>
                    <a:pt x="633" y="313829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705823" y="23162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7483" y="3120"/>
                  </a:lnTo>
                  <a:lnTo>
                    <a:pt x="122536" y="9065"/>
                  </a:lnTo>
                  <a:lnTo>
                    <a:pt x="6093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08769" y="340061"/>
              <a:ext cx="218195" cy="144739"/>
            </a:xfrm>
            <a:custGeom>
              <a:avLst/>
              <a:gdLst/>
              <a:ahLst/>
              <a:cxnLst/>
              <a:rect l="0" t="0" r="0" b="0"/>
              <a:pathLst>
                <a:path w="218195" h="144739">
                  <a:moveTo>
                    <a:pt x="133966" y="70550"/>
                  </a:moveTo>
                  <a:lnTo>
                    <a:pt x="139555" y="53782"/>
                  </a:lnTo>
                  <a:lnTo>
                    <a:pt x="139180" y="36192"/>
                  </a:lnTo>
                  <a:lnTo>
                    <a:pt x="137442" y="26587"/>
                  </a:lnTo>
                  <a:lnTo>
                    <a:pt x="132774" y="19015"/>
                  </a:lnTo>
                  <a:lnTo>
                    <a:pt x="118228" y="7481"/>
                  </a:lnTo>
                  <a:lnTo>
                    <a:pt x="84719" y="0"/>
                  </a:lnTo>
                  <a:lnTo>
                    <a:pt x="61776" y="4489"/>
                  </a:lnTo>
                  <a:lnTo>
                    <a:pt x="32248" y="20171"/>
                  </a:lnTo>
                  <a:lnTo>
                    <a:pt x="17398" y="34121"/>
                  </a:lnTo>
                  <a:lnTo>
                    <a:pt x="6899" y="52020"/>
                  </a:lnTo>
                  <a:lnTo>
                    <a:pt x="0" y="87416"/>
                  </a:lnTo>
                  <a:lnTo>
                    <a:pt x="4626" y="107682"/>
                  </a:lnTo>
                  <a:lnTo>
                    <a:pt x="26659" y="139756"/>
                  </a:lnTo>
                  <a:lnTo>
                    <a:pt x="35522" y="143593"/>
                  </a:lnTo>
                  <a:lnTo>
                    <a:pt x="57848" y="144738"/>
                  </a:lnTo>
                  <a:lnTo>
                    <a:pt x="91135" y="133216"/>
                  </a:lnTo>
                  <a:lnTo>
                    <a:pt x="106351" y="118289"/>
                  </a:lnTo>
                  <a:lnTo>
                    <a:pt x="112047" y="109395"/>
                  </a:lnTo>
                  <a:lnTo>
                    <a:pt x="122357" y="69688"/>
                  </a:lnTo>
                  <a:lnTo>
                    <a:pt x="125057" y="69975"/>
                  </a:lnTo>
                  <a:lnTo>
                    <a:pt x="150774" y="102493"/>
                  </a:lnTo>
                  <a:lnTo>
                    <a:pt x="168342" y="113213"/>
                  </a:lnTo>
                  <a:lnTo>
                    <a:pt x="218194" y="1231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150215" y="157927"/>
              <a:ext cx="18863" cy="326384"/>
            </a:xfrm>
            <a:custGeom>
              <a:avLst/>
              <a:gdLst/>
              <a:ahLst/>
              <a:cxnLst/>
              <a:rect l="0" t="0" r="0" b="0"/>
              <a:pathLst>
                <a:path w="18863" h="326384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0"/>
                  </a:lnTo>
                  <a:lnTo>
                    <a:pt x="7938" y="196817"/>
                  </a:lnTo>
                  <a:lnTo>
                    <a:pt x="9425" y="258373"/>
                  </a:lnTo>
                  <a:lnTo>
                    <a:pt x="16651" y="306233"/>
                  </a:lnTo>
                  <a:lnTo>
                    <a:pt x="18862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063792" y="273740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9" y="0"/>
                  </a:lnTo>
                  <a:lnTo>
                    <a:pt x="74833" y="5590"/>
                  </a:lnTo>
                  <a:lnTo>
                    <a:pt x="13090" y="987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46872" y="281065"/>
              <a:ext cx="197558" cy="179079"/>
            </a:xfrm>
            <a:custGeom>
              <a:avLst/>
              <a:gdLst/>
              <a:ahLst/>
              <a:cxnLst/>
              <a:rect l="0" t="0" r="0" b="0"/>
              <a:pathLst>
                <a:path w="197558" h="179079">
                  <a:moveTo>
                    <a:pt x="27490" y="76903"/>
                  </a:moveTo>
                  <a:lnTo>
                    <a:pt x="64968" y="85237"/>
                  </a:lnTo>
                  <a:lnTo>
                    <a:pt x="116392" y="86998"/>
                  </a:lnTo>
                  <a:lnTo>
                    <a:pt x="152098" y="81714"/>
                  </a:lnTo>
                  <a:lnTo>
                    <a:pt x="179314" y="67150"/>
                  </a:lnTo>
                  <a:lnTo>
                    <a:pt x="191674" y="51512"/>
                  </a:lnTo>
                  <a:lnTo>
                    <a:pt x="196607" y="42428"/>
                  </a:lnTo>
                  <a:lnTo>
                    <a:pt x="197557" y="34033"/>
                  </a:lnTo>
                  <a:lnTo>
                    <a:pt x="192373" y="18465"/>
                  </a:lnTo>
                  <a:lnTo>
                    <a:pt x="179150" y="6867"/>
                  </a:lnTo>
                  <a:lnTo>
                    <a:pt x="170710" y="2137"/>
                  </a:lnTo>
                  <a:lnTo>
                    <a:pt x="148856" y="0"/>
                  </a:lnTo>
                  <a:lnTo>
                    <a:pt x="96697" y="8160"/>
                  </a:lnTo>
                  <a:lnTo>
                    <a:pt x="50909" y="22207"/>
                  </a:lnTo>
                  <a:lnTo>
                    <a:pt x="25721" y="40940"/>
                  </a:lnTo>
                  <a:lnTo>
                    <a:pt x="10716" y="58580"/>
                  </a:lnTo>
                  <a:lnTo>
                    <a:pt x="2488" y="81238"/>
                  </a:lnTo>
                  <a:lnTo>
                    <a:pt x="0" y="105736"/>
                  </a:lnTo>
                  <a:lnTo>
                    <a:pt x="2794" y="128322"/>
                  </a:lnTo>
                  <a:lnTo>
                    <a:pt x="11055" y="146940"/>
                  </a:lnTo>
                  <a:lnTo>
                    <a:pt x="16533" y="155180"/>
                  </a:lnTo>
                  <a:lnTo>
                    <a:pt x="31979" y="167455"/>
                  </a:lnTo>
                  <a:lnTo>
                    <a:pt x="51712" y="175640"/>
                  </a:lnTo>
                  <a:lnTo>
                    <a:pt x="89129" y="179078"/>
                  </a:lnTo>
                  <a:lnTo>
                    <a:pt x="126343" y="173208"/>
                  </a:lnTo>
                  <a:lnTo>
                    <a:pt x="153832" y="1611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508523" y="273740"/>
              <a:ext cx="228484" cy="186269"/>
            </a:xfrm>
            <a:custGeom>
              <a:avLst/>
              <a:gdLst/>
              <a:ahLst/>
              <a:cxnLst/>
              <a:rect l="0" t="0" r="0" b="0"/>
              <a:pathLst>
                <a:path w="228484" h="186269">
                  <a:moveTo>
                    <a:pt x="113280" y="0"/>
                  </a:moveTo>
                  <a:lnTo>
                    <a:pt x="70588" y="3120"/>
                  </a:lnTo>
                  <a:lnTo>
                    <a:pt x="39409" y="14573"/>
                  </a:lnTo>
                  <a:lnTo>
                    <a:pt x="3022" y="39404"/>
                  </a:lnTo>
                  <a:lnTo>
                    <a:pt x="0" y="46156"/>
                  </a:lnTo>
                  <a:lnTo>
                    <a:pt x="325" y="52998"/>
                  </a:lnTo>
                  <a:lnTo>
                    <a:pt x="2882" y="59899"/>
                  </a:lnTo>
                  <a:lnTo>
                    <a:pt x="15081" y="70686"/>
                  </a:lnTo>
                  <a:lnTo>
                    <a:pt x="33371" y="78209"/>
                  </a:lnTo>
                  <a:lnTo>
                    <a:pt x="91174" y="89025"/>
                  </a:lnTo>
                  <a:lnTo>
                    <a:pt x="148601" y="103200"/>
                  </a:lnTo>
                  <a:lnTo>
                    <a:pt x="207142" y="134011"/>
                  </a:lnTo>
                  <a:lnTo>
                    <a:pt x="222457" y="150808"/>
                  </a:lnTo>
                  <a:lnTo>
                    <a:pt x="228178" y="160200"/>
                  </a:lnTo>
                  <a:lnTo>
                    <a:pt x="228483" y="167632"/>
                  </a:lnTo>
                  <a:lnTo>
                    <a:pt x="225177" y="173756"/>
                  </a:lnTo>
                  <a:lnTo>
                    <a:pt x="219464" y="179008"/>
                  </a:lnTo>
                  <a:lnTo>
                    <a:pt x="200637" y="184844"/>
                  </a:lnTo>
                  <a:lnTo>
                    <a:pt x="177841" y="186268"/>
                  </a:lnTo>
                  <a:lnTo>
                    <a:pt x="128372" y="177651"/>
                  </a:lnTo>
                  <a:lnTo>
                    <a:pt x="89286" y="171181"/>
                  </a:lnTo>
                  <a:lnTo>
                    <a:pt x="6063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64000" y="115813"/>
              <a:ext cx="39851" cy="379027"/>
            </a:xfrm>
            <a:custGeom>
              <a:avLst/>
              <a:gdLst/>
              <a:ahLst/>
              <a:cxnLst/>
              <a:rect l="0" t="0" r="0" b="0"/>
              <a:pathLst>
                <a:path w="39851" h="379027">
                  <a:moveTo>
                    <a:pt x="0" y="0"/>
                  </a:moveTo>
                  <a:lnTo>
                    <a:pt x="3119" y="60384"/>
                  </a:lnTo>
                  <a:lnTo>
                    <a:pt x="11452" y="118107"/>
                  </a:lnTo>
                  <a:lnTo>
                    <a:pt x="21330" y="179664"/>
                  </a:lnTo>
                  <a:lnTo>
                    <a:pt x="28547" y="236118"/>
                  </a:lnTo>
                  <a:lnTo>
                    <a:pt x="36574" y="297115"/>
                  </a:lnTo>
                  <a:lnTo>
                    <a:pt x="39850" y="350714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95544" y="263212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9596" y="8333"/>
                  </a:lnTo>
                  <a:lnTo>
                    <a:pt x="159060" y="10095"/>
                  </a:lnTo>
                  <a:lnTo>
                    <a:pt x="108090" y="10400"/>
                  </a:lnTo>
                  <a:lnTo>
                    <a:pt x="48040" y="1773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158756" y="84227"/>
              <a:ext cx="182262" cy="370566"/>
            </a:xfrm>
            <a:custGeom>
              <a:avLst/>
              <a:gdLst/>
              <a:ahLst/>
              <a:cxnLst/>
              <a:rect l="0" t="0" r="0" b="0"/>
              <a:pathLst>
                <a:path w="182262" h="370566">
                  <a:moveTo>
                    <a:pt x="0" y="0"/>
                  </a:moveTo>
                  <a:lnTo>
                    <a:pt x="3120" y="57264"/>
                  </a:lnTo>
                  <a:lnTo>
                    <a:pt x="11453" y="106655"/>
                  </a:lnTo>
                  <a:lnTo>
                    <a:pt x="24749" y="164567"/>
                  </a:lnTo>
                  <a:lnTo>
                    <a:pt x="42138" y="226826"/>
                  </a:lnTo>
                  <a:lnTo>
                    <a:pt x="50568" y="286831"/>
                  </a:lnTo>
                  <a:lnTo>
                    <a:pt x="58298" y="342574"/>
                  </a:lnTo>
                  <a:lnTo>
                    <a:pt x="55936" y="366335"/>
                  </a:lnTo>
                  <a:lnTo>
                    <a:pt x="53669" y="370565"/>
                  </a:lnTo>
                  <a:lnTo>
                    <a:pt x="50987" y="369876"/>
                  </a:lnTo>
                  <a:lnTo>
                    <a:pt x="48029" y="365907"/>
                  </a:lnTo>
                  <a:lnTo>
                    <a:pt x="36047" y="325915"/>
                  </a:lnTo>
                  <a:lnTo>
                    <a:pt x="34077" y="286601"/>
                  </a:lnTo>
                  <a:lnTo>
                    <a:pt x="41553" y="247656"/>
                  </a:lnTo>
                  <a:lnTo>
                    <a:pt x="52003" y="228612"/>
                  </a:lnTo>
                  <a:lnTo>
                    <a:pt x="60405" y="222598"/>
                  </a:lnTo>
                  <a:lnTo>
                    <a:pt x="82219" y="215916"/>
                  </a:lnTo>
                  <a:lnTo>
                    <a:pt x="104392" y="219185"/>
                  </a:lnTo>
                  <a:lnTo>
                    <a:pt x="124775" y="229607"/>
                  </a:lnTo>
                  <a:lnTo>
                    <a:pt x="164278" y="274862"/>
                  </a:lnTo>
                  <a:lnTo>
                    <a:pt x="180216" y="305659"/>
                  </a:lnTo>
                  <a:lnTo>
                    <a:pt x="182261" y="326531"/>
                  </a:lnTo>
                  <a:lnTo>
                    <a:pt x="179271" y="345167"/>
                  </a:lnTo>
                  <a:lnTo>
                    <a:pt x="168456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67448" y="257425"/>
              <a:ext cx="191392" cy="174244"/>
            </a:xfrm>
            <a:custGeom>
              <a:avLst/>
              <a:gdLst/>
              <a:ahLst/>
              <a:cxnLst/>
              <a:rect l="0" t="0" r="0" b="0"/>
              <a:pathLst>
                <a:path w="191392" h="174244">
                  <a:moveTo>
                    <a:pt x="107163" y="90015"/>
                  </a:moveTo>
                  <a:lnTo>
                    <a:pt x="104044" y="47323"/>
                  </a:lnTo>
                  <a:lnTo>
                    <a:pt x="97588" y="27757"/>
                  </a:lnTo>
                  <a:lnTo>
                    <a:pt x="86920" y="11262"/>
                  </a:lnTo>
                  <a:lnTo>
                    <a:pt x="65020" y="2371"/>
                  </a:lnTo>
                  <a:lnTo>
                    <a:pt x="50992" y="0"/>
                  </a:lnTo>
                  <a:lnTo>
                    <a:pt x="39300" y="3099"/>
                  </a:lnTo>
                  <a:lnTo>
                    <a:pt x="20070" y="19020"/>
                  </a:lnTo>
                  <a:lnTo>
                    <a:pt x="1679" y="59881"/>
                  </a:lnTo>
                  <a:lnTo>
                    <a:pt x="0" y="103443"/>
                  </a:lnTo>
                  <a:lnTo>
                    <a:pt x="6911" y="140397"/>
                  </a:lnTo>
                  <a:lnTo>
                    <a:pt x="12252" y="149339"/>
                  </a:lnTo>
                  <a:lnTo>
                    <a:pt x="27546" y="162395"/>
                  </a:lnTo>
                  <a:lnTo>
                    <a:pt x="36537" y="165174"/>
                  </a:lnTo>
                  <a:lnTo>
                    <a:pt x="55887" y="165143"/>
                  </a:lnTo>
                  <a:lnTo>
                    <a:pt x="63620" y="161157"/>
                  </a:lnTo>
                  <a:lnTo>
                    <a:pt x="75332" y="147370"/>
                  </a:lnTo>
                  <a:lnTo>
                    <a:pt x="88503" y="119877"/>
                  </a:lnTo>
                  <a:lnTo>
                    <a:pt x="95028" y="72864"/>
                  </a:lnTo>
                  <a:lnTo>
                    <a:pt x="95564" y="73901"/>
                  </a:lnTo>
                  <a:lnTo>
                    <a:pt x="95921" y="79273"/>
                  </a:lnTo>
                  <a:lnTo>
                    <a:pt x="107602" y="103600"/>
                  </a:lnTo>
                  <a:lnTo>
                    <a:pt x="146114" y="149328"/>
                  </a:lnTo>
                  <a:lnTo>
                    <a:pt x="191391" y="1742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579896" y="105284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9263"/>
                  </a:lnTo>
                  <a:lnTo>
                    <a:pt x="1170" y="100515"/>
                  </a:lnTo>
                  <a:lnTo>
                    <a:pt x="8406" y="158464"/>
                  </a:lnTo>
                  <a:lnTo>
                    <a:pt x="16788" y="212029"/>
                  </a:lnTo>
                  <a:lnTo>
                    <a:pt x="20214" y="272643"/>
                  </a:lnTo>
                  <a:lnTo>
                    <a:pt x="20807" y="3092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85140" y="200041"/>
              <a:ext cx="200042" cy="16306"/>
            </a:xfrm>
            <a:custGeom>
              <a:avLst/>
              <a:gdLst/>
              <a:ahLst/>
              <a:cxnLst/>
              <a:rect l="0" t="0" r="0" b="0"/>
              <a:pathLst>
                <a:path w="200042" h="16306">
                  <a:moveTo>
                    <a:pt x="200041" y="0"/>
                  </a:moveTo>
                  <a:lnTo>
                    <a:pt x="137948" y="5589"/>
                  </a:lnTo>
                  <a:lnTo>
                    <a:pt x="76037" y="12997"/>
                  </a:lnTo>
                  <a:lnTo>
                    <a:pt x="53681" y="1630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74735" y="8422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2196" y="52051"/>
                  </a:lnTo>
                  <a:lnTo>
                    <a:pt x="6023" y="111537"/>
                  </a:lnTo>
                  <a:lnTo>
                    <a:pt x="9194" y="162900"/>
                  </a:lnTo>
                  <a:lnTo>
                    <a:pt x="10134" y="222572"/>
                  </a:lnTo>
                  <a:lnTo>
                    <a:pt x="10412" y="279117"/>
                  </a:lnTo>
                  <a:lnTo>
                    <a:pt x="3270" y="338711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16808" y="210569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72168" y="11453"/>
                  </a:lnTo>
                  <a:lnTo>
                    <a:pt x="113037" y="19160"/>
                  </a:lnTo>
                  <a:lnTo>
                    <a:pt x="56297" y="2791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131841" y="273740"/>
              <a:ext cx="292593" cy="174220"/>
            </a:xfrm>
            <a:custGeom>
              <a:avLst/>
              <a:gdLst/>
              <a:ahLst/>
              <a:cxnLst/>
              <a:rect l="0" t="0" r="0" b="0"/>
              <a:pathLst>
                <a:path w="292593" h="174220">
                  <a:moveTo>
                    <a:pt x="6065" y="52643"/>
                  </a:moveTo>
                  <a:lnTo>
                    <a:pt x="0" y="85095"/>
                  </a:lnTo>
                  <a:lnTo>
                    <a:pt x="2590" y="105671"/>
                  </a:lnTo>
                  <a:lnTo>
                    <a:pt x="16214" y="136985"/>
                  </a:lnTo>
                  <a:lnTo>
                    <a:pt x="35069" y="162901"/>
                  </a:lnTo>
                  <a:lnTo>
                    <a:pt x="54831" y="171837"/>
                  </a:lnTo>
                  <a:lnTo>
                    <a:pt x="66652" y="174219"/>
                  </a:lnTo>
                  <a:lnTo>
                    <a:pt x="75702" y="172298"/>
                  </a:lnTo>
                  <a:lnTo>
                    <a:pt x="82905" y="167508"/>
                  </a:lnTo>
                  <a:lnTo>
                    <a:pt x="94029" y="152827"/>
                  </a:lnTo>
                  <a:lnTo>
                    <a:pt x="114427" y="104614"/>
                  </a:lnTo>
                  <a:lnTo>
                    <a:pt x="118081" y="102498"/>
                  </a:lnTo>
                  <a:lnTo>
                    <a:pt x="121687" y="105767"/>
                  </a:lnTo>
                  <a:lnTo>
                    <a:pt x="141468" y="139046"/>
                  </a:lnTo>
                  <a:lnTo>
                    <a:pt x="157491" y="152655"/>
                  </a:lnTo>
                  <a:lnTo>
                    <a:pt x="196374" y="170924"/>
                  </a:lnTo>
                  <a:lnTo>
                    <a:pt x="220109" y="172283"/>
                  </a:lnTo>
                  <a:lnTo>
                    <a:pt x="232989" y="171007"/>
                  </a:lnTo>
                  <a:lnTo>
                    <a:pt x="256659" y="160232"/>
                  </a:lnTo>
                  <a:lnTo>
                    <a:pt x="276538" y="143744"/>
                  </a:lnTo>
                  <a:lnTo>
                    <a:pt x="289272" y="124718"/>
                  </a:lnTo>
                  <a:lnTo>
                    <a:pt x="292592" y="101444"/>
                  </a:lnTo>
                  <a:lnTo>
                    <a:pt x="285192" y="53964"/>
                  </a:lnTo>
                  <a:lnTo>
                    <a:pt x="270224" y="27038"/>
                  </a:lnTo>
                  <a:lnTo>
                    <a:pt x="2482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0672" y="284269"/>
              <a:ext cx="155704" cy="139998"/>
            </a:xfrm>
            <a:custGeom>
              <a:avLst/>
              <a:gdLst/>
              <a:ahLst/>
              <a:cxnLst/>
              <a:rect l="0" t="0" r="0" b="0"/>
              <a:pathLst>
                <a:path w="155704" h="139998">
                  <a:moveTo>
                    <a:pt x="108374" y="63171"/>
                  </a:moveTo>
                  <a:lnTo>
                    <a:pt x="102785" y="40814"/>
                  </a:lnTo>
                  <a:lnTo>
                    <a:pt x="96459" y="34228"/>
                  </a:lnTo>
                  <a:lnTo>
                    <a:pt x="76953" y="26911"/>
                  </a:lnTo>
                  <a:lnTo>
                    <a:pt x="55805" y="26778"/>
                  </a:lnTo>
                  <a:lnTo>
                    <a:pt x="35877" y="31789"/>
                  </a:lnTo>
                  <a:lnTo>
                    <a:pt x="19222" y="41814"/>
                  </a:lnTo>
                  <a:lnTo>
                    <a:pt x="7139" y="57189"/>
                  </a:lnTo>
                  <a:lnTo>
                    <a:pt x="2280" y="66202"/>
                  </a:lnTo>
                  <a:lnTo>
                    <a:pt x="0" y="85575"/>
                  </a:lnTo>
                  <a:lnTo>
                    <a:pt x="4056" y="104714"/>
                  </a:lnTo>
                  <a:lnTo>
                    <a:pt x="13658" y="121019"/>
                  </a:lnTo>
                  <a:lnTo>
                    <a:pt x="28843" y="132945"/>
                  </a:lnTo>
                  <a:lnTo>
                    <a:pt x="37806" y="137763"/>
                  </a:lnTo>
                  <a:lnTo>
                    <a:pt x="60243" y="139997"/>
                  </a:lnTo>
                  <a:lnTo>
                    <a:pt x="85813" y="135920"/>
                  </a:lnTo>
                  <a:lnTo>
                    <a:pt x="124176" y="120471"/>
                  </a:lnTo>
                  <a:lnTo>
                    <a:pt x="143083" y="107745"/>
                  </a:lnTo>
                  <a:lnTo>
                    <a:pt x="149061" y="98736"/>
                  </a:lnTo>
                  <a:lnTo>
                    <a:pt x="155703" y="76248"/>
                  </a:lnTo>
                  <a:lnTo>
                    <a:pt x="153853" y="42869"/>
                  </a:lnTo>
                  <a:lnTo>
                    <a:pt x="142625" y="24512"/>
                  </a:lnTo>
                  <a:lnTo>
                    <a:pt x="127107" y="10894"/>
                  </a:lnTo>
                  <a:lnTo>
                    <a:pt x="978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53844" y="277058"/>
              <a:ext cx="189514" cy="166526"/>
            </a:xfrm>
            <a:custGeom>
              <a:avLst/>
              <a:gdLst/>
              <a:ahLst/>
              <a:cxnLst/>
              <a:rect l="0" t="0" r="0" b="0"/>
              <a:pathLst>
                <a:path w="189514" h="166526">
                  <a:moveTo>
                    <a:pt x="0" y="38796"/>
                  </a:moveTo>
                  <a:lnTo>
                    <a:pt x="14655" y="91824"/>
                  </a:lnTo>
                  <a:lnTo>
                    <a:pt x="31667" y="152465"/>
                  </a:lnTo>
                  <a:lnTo>
                    <a:pt x="35150" y="163709"/>
                  </a:lnTo>
                  <a:lnTo>
                    <a:pt x="37471" y="166525"/>
                  </a:lnTo>
                  <a:lnTo>
                    <a:pt x="39019" y="163723"/>
                  </a:lnTo>
                  <a:lnTo>
                    <a:pt x="40050" y="157176"/>
                  </a:lnTo>
                  <a:lnTo>
                    <a:pt x="22057" y="103114"/>
                  </a:lnTo>
                  <a:lnTo>
                    <a:pt x="5981" y="49476"/>
                  </a:lnTo>
                  <a:lnTo>
                    <a:pt x="7728" y="28335"/>
                  </a:lnTo>
                  <a:lnTo>
                    <a:pt x="13341" y="20124"/>
                  </a:lnTo>
                  <a:lnTo>
                    <a:pt x="32056" y="7881"/>
                  </a:lnTo>
                  <a:lnTo>
                    <a:pt x="68899" y="0"/>
                  </a:lnTo>
                  <a:lnTo>
                    <a:pt x="130507" y="4574"/>
                  </a:lnTo>
                  <a:lnTo>
                    <a:pt x="189513" y="7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50105" y="306897"/>
              <a:ext cx="193295" cy="131828"/>
            </a:xfrm>
            <a:custGeom>
              <a:avLst/>
              <a:gdLst/>
              <a:ahLst/>
              <a:cxnLst/>
              <a:rect l="0" t="0" r="0" b="0"/>
              <a:pathLst>
                <a:path w="193295" h="131828">
                  <a:moveTo>
                    <a:pt x="88009" y="93185"/>
                  </a:moveTo>
                  <a:lnTo>
                    <a:pt x="96343" y="55707"/>
                  </a:lnTo>
                  <a:lnTo>
                    <a:pt x="95222" y="32075"/>
                  </a:lnTo>
                  <a:lnTo>
                    <a:pt x="86926" y="9873"/>
                  </a:lnTo>
                  <a:lnTo>
                    <a:pt x="80268" y="3719"/>
                  </a:lnTo>
                  <a:lnTo>
                    <a:pt x="72320" y="786"/>
                  </a:lnTo>
                  <a:lnTo>
                    <a:pt x="63512" y="0"/>
                  </a:lnTo>
                  <a:lnTo>
                    <a:pt x="44366" y="5366"/>
                  </a:lnTo>
                  <a:lnTo>
                    <a:pt x="34347" y="10073"/>
                  </a:lnTo>
                  <a:lnTo>
                    <a:pt x="20096" y="24661"/>
                  </a:lnTo>
                  <a:lnTo>
                    <a:pt x="1414" y="62622"/>
                  </a:lnTo>
                  <a:lnTo>
                    <a:pt x="0" y="86231"/>
                  </a:lnTo>
                  <a:lnTo>
                    <a:pt x="4440" y="109982"/>
                  </a:lnTo>
                  <a:lnTo>
                    <a:pt x="14212" y="128336"/>
                  </a:lnTo>
                  <a:lnTo>
                    <a:pt x="21263" y="131827"/>
                  </a:lnTo>
                  <a:lnTo>
                    <a:pt x="29474" y="131815"/>
                  </a:lnTo>
                  <a:lnTo>
                    <a:pt x="38457" y="129467"/>
                  </a:lnTo>
                  <a:lnTo>
                    <a:pt x="54677" y="114380"/>
                  </a:lnTo>
                  <a:lnTo>
                    <a:pt x="78565" y="72156"/>
                  </a:lnTo>
                  <a:lnTo>
                    <a:pt x="84053" y="68637"/>
                  </a:lnTo>
                  <a:lnTo>
                    <a:pt x="90051" y="69801"/>
                  </a:lnTo>
                  <a:lnTo>
                    <a:pt x="146580" y="115732"/>
                  </a:lnTo>
                  <a:lnTo>
                    <a:pt x="193294" y="1247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64456" y="94756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60383"/>
                  </a:lnTo>
                  <a:lnTo>
                    <a:pt x="3119" y="118107"/>
                  </a:lnTo>
                  <a:lnTo>
                    <a:pt x="8333" y="176544"/>
                  </a:lnTo>
                  <a:lnTo>
                    <a:pt x="9878" y="227784"/>
                  </a:lnTo>
                  <a:lnTo>
                    <a:pt x="15989" y="287020"/>
                  </a:lnTo>
                  <a:lnTo>
                    <a:pt x="28461" y="34750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148642" y="22109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3010" y="5589"/>
                  </a:lnTo>
                  <a:lnTo>
                    <a:pt x="116496" y="9553"/>
                  </a:lnTo>
                  <a:lnTo>
                    <a:pt x="62593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443440" y="31585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54145"/>
                  </a:lnTo>
                  <a:lnTo>
                    <a:pt x="18212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64497" y="23162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13167" y="292025"/>
              <a:ext cx="144539" cy="163147"/>
            </a:xfrm>
            <a:custGeom>
              <a:avLst/>
              <a:gdLst/>
              <a:ahLst/>
              <a:cxnLst/>
              <a:rect l="0" t="0" r="0" b="0"/>
              <a:pathLst>
                <a:path w="144539" h="163147">
                  <a:moveTo>
                    <a:pt x="88201" y="13301"/>
                  </a:moveTo>
                  <a:lnTo>
                    <a:pt x="77022" y="2123"/>
                  </a:lnTo>
                  <a:lnTo>
                    <a:pt x="70221" y="0"/>
                  </a:lnTo>
                  <a:lnTo>
                    <a:pt x="53303" y="760"/>
                  </a:lnTo>
                  <a:lnTo>
                    <a:pt x="37206" y="11237"/>
                  </a:lnTo>
                  <a:lnTo>
                    <a:pt x="23423" y="27591"/>
                  </a:lnTo>
                  <a:lnTo>
                    <a:pt x="1175" y="76967"/>
                  </a:lnTo>
                  <a:lnTo>
                    <a:pt x="0" y="97749"/>
                  </a:lnTo>
                  <a:lnTo>
                    <a:pt x="4546" y="118684"/>
                  </a:lnTo>
                  <a:lnTo>
                    <a:pt x="14367" y="139686"/>
                  </a:lnTo>
                  <a:lnTo>
                    <a:pt x="29649" y="154480"/>
                  </a:lnTo>
                  <a:lnTo>
                    <a:pt x="38638" y="160063"/>
                  </a:lnTo>
                  <a:lnTo>
                    <a:pt x="61103" y="163146"/>
                  </a:lnTo>
                  <a:lnTo>
                    <a:pt x="85516" y="159448"/>
                  </a:lnTo>
                  <a:lnTo>
                    <a:pt x="108065" y="150005"/>
                  </a:lnTo>
                  <a:lnTo>
                    <a:pt x="123545" y="134889"/>
                  </a:lnTo>
                  <a:lnTo>
                    <a:pt x="143015" y="96590"/>
                  </a:lnTo>
                  <a:lnTo>
                    <a:pt x="144538" y="72935"/>
                  </a:lnTo>
                  <a:lnTo>
                    <a:pt x="140146" y="49164"/>
                  </a:lnTo>
                  <a:lnTo>
                    <a:pt x="130394" y="30800"/>
                  </a:lnTo>
                  <a:lnTo>
                    <a:pt x="121382" y="21078"/>
                  </a:lnTo>
                  <a:lnTo>
                    <a:pt x="109258" y="133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06008" y="257623"/>
              <a:ext cx="180092" cy="191557"/>
            </a:xfrm>
            <a:custGeom>
              <a:avLst/>
              <a:gdLst/>
              <a:ahLst/>
              <a:cxnLst/>
              <a:rect l="0" t="0" r="0" b="0"/>
              <a:pathLst>
                <a:path w="180092" h="191557">
                  <a:moveTo>
                    <a:pt x="95401" y="5589"/>
                  </a:moveTo>
                  <a:lnTo>
                    <a:pt x="78633" y="0"/>
                  </a:lnTo>
                  <a:lnTo>
                    <a:pt x="61042" y="3495"/>
                  </a:lnTo>
                  <a:lnTo>
                    <a:pt x="34527" y="18617"/>
                  </a:lnTo>
                  <a:lnTo>
                    <a:pt x="4608" y="44687"/>
                  </a:lnTo>
                  <a:lnTo>
                    <a:pt x="947" y="52711"/>
                  </a:lnTo>
                  <a:lnTo>
                    <a:pt x="0" y="70986"/>
                  </a:lnTo>
                  <a:lnTo>
                    <a:pt x="3724" y="76093"/>
                  </a:lnTo>
                  <a:lnTo>
                    <a:pt x="9716" y="78328"/>
                  </a:lnTo>
                  <a:lnTo>
                    <a:pt x="72945" y="82324"/>
                  </a:lnTo>
                  <a:lnTo>
                    <a:pt x="132868" y="98405"/>
                  </a:lnTo>
                  <a:lnTo>
                    <a:pt x="175046" y="129090"/>
                  </a:lnTo>
                  <a:lnTo>
                    <a:pt x="178913" y="138226"/>
                  </a:lnTo>
                  <a:lnTo>
                    <a:pt x="180091" y="160855"/>
                  </a:lnTo>
                  <a:lnTo>
                    <a:pt x="175258" y="169931"/>
                  </a:lnTo>
                  <a:lnTo>
                    <a:pt x="157410" y="183135"/>
                  </a:lnTo>
                  <a:lnTo>
                    <a:pt x="121053" y="191556"/>
                  </a:lnTo>
                  <a:lnTo>
                    <a:pt x="100563" y="187287"/>
                  </a:lnTo>
                  <a:lnTo>
                    <a:pt x="75874" y="177969"/>
                  </a:lnTo>
                  <a:lnTo>
                    <a:pt x="53287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31431" y="208647"/>
              <a:ext cx="259575" cy="244623"/>
            </a:xfrm>
            <a:custGeom>
              <a:avLst/>
              <a:gdLst/>
              <a:ahLst/>
              <a:cxnLst/>
              <a:rect l="0" t="0" r="0" b="0"/>
              <a:pathLst>
                <a:path w="259575" h="244623">
                  <a:moveTo>
                    <a:pt x="122703" y="128264"/>
                  </a:moveTo>
                  <a:lnTo>
                    <a:pt x="122703" y="69648"/>
                  </a:lnTo>
                  <a:lnTo>
                    <a:pt x="116464" y="49180"/>
                  </a:lnTo>
                  <a:lnTo>
                    <a:pt x="93395" y="16976"/>
                  </a:lnTo>
                  <a:lnTo>
                    <a:pt x="67616" y="794"/>
                  </a:lnTo>
                  <a:lnTo>
                    <a:pt x="57903" y="0"/>
                  </a:lnTo>
                  <a:lnTo>
                    <a:pt x="37751" y="5358"/>
                  </a:lnTo>
                  <a:lnTo>
                    <a:pt x="29803" y="12401"/>
                  </a:lnTo>
                  <a:lnTo>
                    <a:pt x="13029" y="44672"/>
                  </a:lnTo>
                  <a:lnTo>
                    <a:pt x="0" y="97498"/>
                  </a:lnTo>
                  <a:lnTo>
                    <a:pt x="559" y="139036"/>
                  </a:lnTo>
                  <a:lnTo>
                    <a:pt x="11228" y="189404"/>
                  </a:lnTo>
                  <a:lnTo>
                    <a:pt x="26763" y="216830"/>
                  </a:lnTo>
                  <a:lnTo>
                    <a:pt x="46184" y="239774"/>
                  </a:lnTo>
                  <a:lnTo>
                    <a:pt x="55313" y="243548"/>
                  </a:lnTo>
                  <a:lnTo>
                    <a:pt x="77934" y="244622"/>
                  </a:lnTo>
                  <a:lnTo>
                    <a:pt x="97347" y="238081"/>
                  </a:lnTo>
                  <a:lnTo>
                    <a:pt x="113774" y="226205"/>
                  </a:lnTo>
                  <a:lnTo>
                    <a:pt x="128873" y="209228"/>
                  </a:lnTo>
                  <a:lnTo>
                    <a:pt x="144938" y="174351"/>
                  </a:lnTo>
                  <a:lnTo>
                    <a:pt x="153612" y="130002"/>
                  </a:lnTo>
                  <a:lnTo>
                    <a:pt x="156177" y="131763"/>
                  </a:lnTo>
                  <a:lnTo>
                    <a:pt x="180491" y="171056"/>
                  </a:lnTo>
                  <a:lnTo>
                    <a:pt x="201567" y="192936"/>
                  </a:lnTo>
                  <a:lnTo>
                    <a:pt x="259574" y="2230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380476" y="235469"/>
              <a:ext cx="126344" cy="198359"/>
            </a:xfrm>
            <a:custGeom>
              <a:avLst/>
              <a:gdLst/>
              <a:ahLst/>
              <a:cxnLst/>
              <a:rect l="0" t="0" r="0" b="0"/>
              <a:pathLst>
                <a:path w="126344" h="198359">
                  <a:moveTo>
                    <a:pt x="0" y="80385"/>
                  </a:moveTo>
                  <a:lnTo>
                    <a:pt x="8334" y="117863"/>
                  </a:lnTo>
                  <a:lnTo>
                    <a:pt x="11892" y="141496"/>
                  </a:lnTo>
                  <a:lnTo>
                    <a:pt x="39709" y="195928"/>
                  </a:lnTo>
                  <a:lnTo>
                    <a:pt x="42850" y="198358"/>
                  </a:lnTo>
                  <a:lnTo>
                    <a:pt x="43774" y="195298"/>
                  </a:lnTo>
                  <a:lnTo>
                    <a:pt x="40512" y="179421"/>
                  </a:lnTo>
                  <a:lnTo>
                    <a:pt x="18492" y="123294"/>
                  </a:lnTo>
                  <a:lnTo>
                    <a:pt x="12888" y="79971"/>
                  </a:lnTo>
                  <a:lnTo>
                    <a:pt x="16818" y="35679"/>
                  </a:lnTo>
                  <a:lnTo>
                    <a:pt x="21740" y="24845"/>
                  </a:lnTo>
                  <a:lnTo>
                    <a:pt x="36568" y="9687"/>
                  </a:lnTo>
                  <a:lnTo>
                    <a:pt x="57977" y="2171"/>
                  </a:lnTo>
                  <a:lnTo>
                    <a:pt x="81920" y="0"/>
                  </a:lnTo>
                  <a:lnTo>
                    <a:pt x="126343" y="66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532162" y="246851"/>
              <a:ext cx="164170" cy="198371"/>
            </a:xfrm>
            <a:custGeom>
              <a:avLst/>
              <a:gdLst/>
              <a:ahLst/>
              <a:cxnLst/>
              <a:rect l="0" t="0" r="0" b="0"/>
              <a:pathLst>
                <a:path w="164170" h="198371">
                  <a:moveTo>
                    <a:pt x="27299" y="90060"/>
                  </a:moveTo>
                  <a:lnTo>
                    <a:pt x="71262" y="104715"/>
                  </a:lnTo>
                  <a:lnTo>
                    <a:pt x="107135" y="103631"/>
                  </a:lnTo>
                  <a:lnTo>
                    <a:pt x="127513" y="95702"/>
                  </a:lnTo>
                  <a:lnTo>
                    <a:pt x="136222" y="90312"/>
                  </a:lnTo>
                  <a:lnTo>
                    <a:pt x="149019" y="74964"/>
                  </a:lnTo>
                  <a:lnTo>
                    <a:pt x="154069" y="65958"/>
                  </a:lnTo>
                  <a:lnTo>
                    <a:pt x="155096" y="56445"/>
                  </a:lnTo>
                  <a:lnTo>
                    <a:pt x="149998" y="36516"/>
                  </a:lnTo>
                  <a:lnTo>
                    <a:pt x="136814" y="19079"/>
                  </a:lnTo>
                  <a:lnTo>
                    <a:pt x="128385" y="11154"/>
                  </a:lnTo>
                  <a:lnTo>
                    <a:pt x="106541" y="2349"/>
                  </a:lnTo>
                  <a:lnTo>
                    <a:pt x="94165" y="0"/>
                  </a:lnTo>
                  <a:lnTo>
                    <a:pt x="74175" y="3630"/>
                  </a:lnTo>
                  <a:lnTo>
                    <a:pt x="19384" y="38149"/>
                  </a:lnTo>
                  <a:lnTo>
                    <a:pt x="11494" y="44924"/>
                  </a:lnTo>
                  <a:lnTo>
                    <a:pt x="2727" y="64931"/>
                  </a:lnTo>
                  <a:lnTo>
                    <a:pt x="0" y="89420"/>
                  </a:lnTo>
                  <a:lnTo>
                    <a:pt x="10778" y="151530"/>
                  </a:lnTo>
                  <a:lnTo>
                    <a:pt x="26173" y="178723"/>
                  </a:lnTo>
                  <a:lnTo>
                    <a:pt x="42006" y="191077"/>
                  </a:lnTo>
                  <a:lnTo>
                    <a:pt x="51142" y="196010"/>
                  </a:lnTo>
                  <a:lnTo>
                    <a:pt x="73770" y="198370"/>
                  </a:lnTo>
                  <a:lnTo>
                    <a:pt x="136667" y="188508"/>
                  </a:lnTo>
                  <a:lnTo>
                    <a:pt x="164169" y="184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949015" y="230129"/>
              <a:ext cx="234064" cy="180483"/>
            </a:xfrm>
            <a:custGeom>
              <a:avLst/>
              <a:gdLst/>
              <a:ahLst/>
              <a:cxnLst/>
              <a:rect l="0" t="0" r="0" b="0"/>
              <a:pathLst>
                <a:path w="234064" h="180483">
                  <a:moveTo>
                    <a:pt x="0" y="85725"/>
                  </a:moveTo>
                  <a:lnTo>
                    <a:pt x="43963" y="109445"/>
                  </a:lnTo>
                  <a:lnTo>
                    <a:pt x="103333" y="119395"/>
                  </a:lnTo>
                  <a:lnTo>
                    <a:pt x="125475" y="122916"/>
                  </a:lnTo>
                  <a:lnTo>
                    <a:pt x="178871" y="112691"/>
                  </a:lnTo>
                  <a:lnTo>
                    <a:pt x="210537" y="102944"/>
                  </a:lnTo>
                  <a:lnTo>
                    <a:pt x="218736" y="97204"/>
                  </a:lnTo>
                  <a:lnTo>
                    <a:pt x="230967" y="81469"/>
                  </a:lnTo>
                  <a:lnTo>
                    <a:pt x="234063" y="59657"/>
                  </a:lnTo>
                  <a:lnTo>
                    <a:pt x="230371" y="36705"/>
                  </a:lnTo>
                  <a:lnTo>
                    <a:pt x="220930" y="18705"/>
                  </a:lnTo>
                  <a:lnTo>
                    <a:pt x="202696" y="6026"/>
                  </a:lnTo>
                  <a:lnTo>
                    <a:pt x="191283" y="1007"/>
                  </a:lnTo>
                  <a:lnTo>
                    <a:pt x="180164" y="0"/>
                  </a:lnTo>
                  <a:lnTo>
                    <a:pt x="120909" y="15569"/>
                  </a:lnTo>
                  <a:lnTo>
                    <a:pt x="62155" y="45660"/>
                  </a:lnTo>
                  <a:lnTo>
                    <a:pt x="44783" y="62849"/>
                  </a:lnTo>
                  <a:lnTo>
                    <a:pt x="31602" y="86087"/>
                  </a:lnTo>
                  <a:lnTo>
                    <a:pt x="25744" y="112012"/>
                  </a:lnTo>
                  <a:lnTo>
                    <a:pt x="29380" y="136013"/>
                  </a:lnTo>
                  <a:lnTo>
                    <a:pt x="33624" y="147326"/>
                  </a:lnTo>
                  <a:lnTo>
                    <a:pt x="47700" y="163017"/>
                  </a:lnTo>
                  <a:lnTo>
                    <a:pt x="56367" y="168838"/>
                  </a:lnTo>
                  <a:lnTo>
                    <a:pt x="96510" y="177032"/>
                  </a:lnTo>
                  <a:lnTo>
                    <a:pt x="155746" y="180028"/>
                  </a:lnTo>
                  <a:lnTo>
                    <a:pt x="168456" y="180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15645" y="299091"/>
              <a:ext cx="291382" cy="342355"/>
            </a:xfrm>
            <a:custGeom>
              <a:avLst/>
              <a:gdLst/>
              <a:ahLst/>
              <a:cxnLst/>
              <a:rect l="0" t="0" r="0" b="0"/>
              <a:pathLst>
                <a:path w="291382" h="342355">
                  <a:moveTo>
                    <a:pt x="133453" y="100991"/>
                  </a:moveTo>
                  <a:lnTo>
                    <a:pt x="139042" y="84224"/>
                  </a:lnTo>
                  <a:lnTo>
                    <a:pt x="138667" y="66633"/>
                  </a:lnTo>
                  <a:lnTo>
                    <a:pt x="133431" y="48286"/>
                  </a:lnTo>
                  <a:lnTo>
                    <a:pt x="123305" y="32333"/>
                  </a:lnTo>
                  <a:lnTo>
                    <a:pt x="98861" y="10198"/>
                  </a:lnTo>
                  <a:lnTo>
                    <a:pt x="76355" y="2147"/>
                  </a:lnTo>
                  <a:lnTo>
                    <a:pt x="63803" y="0"/>
                  </a:lnTo>
                  <a:lnTo>
                    <a:pt x="40496" y="3854"/>
                  </a:lnTo>
                  <a:lnTo>
                    <a:pt x="29368" y="8157"/>
                  </a:lnTo>
                  <a:lnTo>
                    <a:pt x="20779" y="15705"/>
                  </a:lnTo>
                  <a:lnTo>
                    <a:pt x="8117" y="36570"/>
                  </a:lnTo>
                  <a:lnTo>
                    <a:pt x="0" y="74625"/>
                  </a:lnTo>
                  <a:lnTo>
                    <a:pt x="4340" y="95512"/>
                  </a:lnTo>
                  <a:lnTo>
                    <a:pt x="8773" y="104357"/>
                  </a:lnTo>
                  <a:lnTo>
                    <a:pt x="23058" y="117305"/>
                  </a:lnTo>
                  <a:lnTo>
                    <a:pt x="31781" y="122396"/>
                  </a:lnTo>
                  <a:lnTo>
                    <a:pt x="41105" y="123450"/>
                  </a:lnTo>
                  <a:lnTo>
                    <a:pt x="60824" y="118382"/>
                  </a:lnTo>
                  <a:lnTo>
                    <a:pt x="78167" y="105211"/>
                  </a:lnTo>
                  <a:lnTo>
                    <a:pt x="108364" y="73749"/>
                  </a:lnTo>
                  <a:lnTo>
                    <a:pt x="113217" y="73471"/>
                  </a:lnTo>
                  <a:lnTo>
                    <a:pt x="116453" y="77965"/>
                  </a:lnTo>
                  <a:lnTo>
                    <a:pt x="121646" y="118800"/>
                  </a:lnTo>
                  <a:lnTo>
                    <a:pt x="123842" y="179162"/>
                  </a:lnTo>
                  <a:lnTo>
                    <a:pt x="131208" y="237359"/>
                  </a:lnTo>
                  <a:lnTo>
                    <a:pt x="138599" y="293914"/>
                  </a:lnTo>
                  <a:lnTo>
                    <a:pt x="144088" y="341957"/>
                  </a:lnTo>
                  <a:lnTo>
                    <a:pt x="146392" y="342354"/>
                  </a:lnTo>
                  <a:lnTo>
                    <a:pt x="149098" y="339109"/>
                  </a:lnTo>
                  <a:lnTo>
                    <a:pt x="164186" y="302618"/>
                  </a:lnTo>
                  <a:lnTo>
                    <a:pt x="179868" y="285750"/>
                  </a:lnTo>
                  <a:lnTo>
                    <a:pt x="237110" y="260141"/>
                  </a:lnTo>
                  <a:lnTo>
                    <a:pt x="291381" y="237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429200" y="273740"/>
              <a:ext cx="180001" cy="171481"/>
            </a:xfrm>
            <a:custGeom>
              <a:avLst/>
              <a:gdLst/>
              <a:ahLst/>
              <a:cxnLst/>
              <a:rect l="0" t="0" r="0" b="0"/>
              <a:pathLst>
                <a:path w="180001" h="171481">
                  <a:moveTo>
                    <a:pt x="14655" y="0"/>
                  </a:moveTo>
                  <a:lnTo>
                    <a:pt x="0" y="49552"/>
                  </a:lnTo>
                  <a:lnTo>
                    <a:pt x="1084" y="88902"/>
                  </a:lnTo>
                  <a:lnTo>
                    <a:pt x="14403" y="124608"/>
                  </a:lnTo>
                  <a:lnTo>
                    <a:pt x="33167" y="151825"/>
                  </a:lnTo>
                  <a:lnTo>
                    <a:pt x="59135" y="169118"/>
                  </a:lnTo>
                  <a:lnTo>
                    <a:pt x="81997" y="171480"/>
                  </a:lnTo>
                  <a:lnTo>
                    <a:pt x="106585" y="167461"/>
                  </a:lnTo>
                  <a:lnTo>
                    <a:pt x="138990" y="152044"/>
                  </a:lnTo>
                  <a:lnTo>
                    <a:pt x="156093" y="139325"/>
                  </a:lnTo>
                  <a:lnTo>
                    <a:pt x="168373" y="119634"/>
                  </a:lnTo>
                  <a:lnTo>
                    <a:pt x="176561" y="95285"/>
                  </a:lnTo>
                  <a:lnTo>
                    <a:pt x="180000" y="56439"/>
                  </a:lnTo>
                  <a:lnTo>
                    <a:pt x="1725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690715" y="312884"/>
              <a:ext cx="226923" cy="150370"/>
            </a:xfrm>
            <a:custGeom>
              <a:avLst/>
              <a:gdLst/>
              <a:ahLst/>
              <a:cxnLst/>
              <a:rect l="0" t="0" r="0" b="0"/>
              <a:pathLst>
                <a:path w="226923" h="150370">
                  <a:moveTo>
                    <a:pt x="121637" y="97727"/>
                  </a:moveTo>
                  <a:lnTo>
                    <a:pt x="102509" y="37786"/>
                  </a:lnTo>
                  <a:lnTo>
                    <a:pt x="91299" y="20004"/>
                  </a:lnTo>
                  <a:lnTo>
                    <a:pt x="75398" y="7421"/>
                  </a:lnTo>
                  <a:lnTo>
                    <a:pt x="66245" y="2428"/>
                  </a:lnTo>
                  <a:lnTo>
                    <a:pt x="46716" y="0"/>
                  </a:lnTo>
                  <a:lnTo>
                    <a:pt x="27507" y="3990"/>
                  </a:lnTo>
                  <a:lnTo>
                    <a:pt x="11171" y="13562"/>
                  </a:lnTo>
                  <a:lnTo>
                    <a:pt x="5879" y="21730"/>
                  </a:lnTo>
                  <a:lnTo>
                    <a:pt x="0" y="43283"/>
                  </a:lnTo>
                  <a:lnTo>
                    <a:pt x="4630" y="94078"/>
                  </a:lnTo>
                  <a:lnTo>
                    <a:pt x="10362" y="117162"/>
                  </a:lnTo>
                  <a:lnTo>
                    <a:pt x="15869" y="125892"/>
                  </a:lnTo>
                  <a:lnTo>
                    <a:pt x="31345" y="138711"/>
                  </a:lnTo>
                  <a:lnTo>
                    <a:pt x="40386" y="141427"/>
                  </a:lnTo>
                  <a:lnTo>
                    <a:pt x="59788" y="141326"/>
                  </a:lnTo>
                  <a:lnTo>
                    <a:pt x="76991" y="134262"/>
                  </a:lnTo>
                  <a:lnTo>
                    <a:pt x="84854" y="129102"/>
                  </a:lnTo>
                  <a:lnTo>
                    <a:pt x="96710" y="114011"/>
                  </a:lnTo>
                  <a:lnTo>
                    <a:pt x="101510" y="105074"/>
                  </a:lnTo>
                  <a:lnTo>
                    <a:pt x="103723" y="85784"/>
                  </a:lnTo>
                  <a:lnTo>
                    <a:pt x="102676" y="75727"/>
                  </a:lnTo>
                  <a:lnTo>
                    <a:pt x="103147" y="72532"/>
                  </a:lnTo>
                  <a:lnTo>
                    <a:pt x="104631" y="73911"/>
                  </a:lnTo>
                  <a:lnTo>
                    <a:pt x="110570" y="83633"/>
                  </a:lnTo>
                  <a:lnTo>
                    <a:pt x="136564" y="108938"/>
                  </a:lnTo>
                  <a:lnTo>
                    <a:pt x="165055" y="126395"/>
                  </a:lnTo>
                  <a:lnTo>
                    <a:pt x="226922" y="150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90514" y="105284"/>
              <a:ext cx="58710" cy="410613"/>
            </a:xfrm>
            <a:custGeom>
              <a:avLst/>
              <a:gdLst/>
              <a:ahLst/>
              <a:cxnLst/>
              <a:rect l="0" t="0" r="0" b="0"/>
              <a:pathLst>
                <a:path w="58710" h="410613">
                  <a:moveTo>
                    <a:pt x="6066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14268" y="152706"/>
                  </a:lnTo>
                  <a:lnTo>
                    <a:pt x="25199" y="215472"/>
                  </a:lnTo>
                  <a:lnTo>
                    <a:pt x="38323" y="273000"/>
                  </a:lnTo>
                  <a:lnTo>
                    <a:pt x="51823" y="332477"/>
                  </a:lnTo>
                  <a:lnTo>
                    <a:pt x="57349" y="390325"/>
                  </a:lnTo>
                  <a:lnTo>
                    <a:pt x="5870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9107150" y="431668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1298545" y="684352"/>
            <a:ext cx="4166463" cy="557865"/>
            <a:chOff x="1298545" y="684352"/>
            <a:chExt cx="4166463" cy="557865"/>
          </a:xfrm>
        </p:grpSpPr>
        <p:sp>
          <p:nvSpPr>
            <p:cNvPr id="54" name="Freeform 53"/>
            <p:cNvSpPr/>
            <p:nvPr/>
          </p:nvSpPr>
          <p:spPr>
            <a:xfrm>
              <a:off x="1298545" y="852808"/>
              <a:ext cx="228088" cy="386574"/>
            </a:xfrm>
            <a:custGeom>
              <a:avLst/>
              <a:gdLst/>
              <a:ahLst/>
              <a:cxnLst/>
              <a:rect l="0" t="0" r="0" b="0"/>
              <a:pathLst>
                <a:path w="228088" h="386574">
                  <a:moveTo>
                    <a:pt x="91216" y="0"/>
                  </a:moveTo>
                  <a:lnTo>
                    <a:pt x="73258" y="55045"/>
                  </a:lnTo>
                  <a:lnTo>
                    <a:pt x="62669" y="109572"/>
                  </a:lnTo>
                  <a:lnTo>
                    <a:pt x="54642" y="165143"/>
                  </a:lnTo>
                  <a:lnTo>
                    <a:pt x="41791" y="219491"/>
                  </a:lnTo>
                  <a:lnTo>
                    <a:pt x="27987" y="282219"/>
                  </a:lnTo>
                  <a:lnTo>
                    <a:pt x="14380" y="322656"/>
                  </a:lnTo>
                  <a:lnTo>
                    <a:pt x="4424" y="346954"/>
                  </a:lnTo>
                  <a:lnTo>
                    <a:pt x="0" y="373350"/>
                  </a:lnTo>
                  <a:lnTo>
                    <a:pt x="2329" y="381091"/>
                  </a:lnTo>
                  <a:lnTo>
                    <a:pt x="7392" y="385082"/>
                  </a:lnTo>
                  <a:lnTo>
                    <a:pt x="14276" y="386573"/>
                  </a:lnTo>
                  <a:lnTo>
                    <a:pt x="31284" y="381990"/>
                  </a:lnTo>
                  <a:lnTo>
                    <a:pt x="94620" y="358229"/>
                  </a:lnTo>
                  <a:lnTo>
                    <a:pt x="148041" y="343982"/>
                  </a:lnTo>
                  <a:lnTo>
                    <a:pt x="208288" y="337843"/>
                  </a:lnTo>
                  <a:lnTo>
                    <a:pt x="22808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47647" y="989678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0450" y="8334"/>
                  </a:lnTo>
                  <a:lnTo>
                    <a:pt x="62612" y="17475"/>
                  </a:lnTo>
                  <a:lnTo>
                    <a:pt x="19084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379233" y="821222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51110" y="0"/>
                  </a:lnTo>
                  <a:lnTo>
                    <a:pt x="103265" y="0"/>
                  </a:lnTo>
                  <a:lnTo>
                    <a:pt x="45874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589803" y="1031792"/>
              <a:ext cx="147400" cy="168457"/>
            </a:xfrm>
            <a:custGeom>
              <a:avLst/>
              <a:gdLst/>
              <a:ahLst/>
              <a:cxnLst/>
              <a:rect l="0" t="0" r="0" b="0"/>
              <a:pathLst>
                <a:path w="147400" h="168457">
                  <a:moveTo>
                    <a:pt x="147399" y="0"/>
                  </a:moveTo>
                  <a:lnTo>
                    <a:pt x="97900" y="58563"/>
                  </a:lnTo>
                  <a:lnTo>
                    <a:pt x="47941" y="11596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10860" y="1042321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0243" y="43962"/>
                  </a:lnTo>
                  <a:lnTo>
                    <a:pt x="59898" y="105447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63544" y="9580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842487" y="107390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217390" y="789637"/>
              <a:ext cx="193637" cy="314222"/>
            </a:xfrm>
            <a:custGeom>
              <a:avLst/>
              <a:gdLst/>
              <a:ahLst/>
              <a:cxnLst/>
              <a:rect l="0" t="0" r="0" b="0"/>
              <a:pathLst>
                <a:path w="193637" h="314222">
                  <a:moveTo>
                    <a:pt x="25180" y="0"/>
                  </a:moveTo>
                  <a:lnTo>
                    <a:pt x="16846" y="37478"/>
                  </a:lnTo>
                  <a:lnTo>
                    <a:pt x="15085" y="88901"/>
                  </a:lnTo>
                  <a:lnTo>
                    <a:pt x="14737" y="144119"/>
                  </a:lnTo>
                  <a:lnTo>
                    <a:pt x="11548" y="200087"/>
                  </a:lnTo>
                  <a:lnTo>
                    <a:pt x="0" y="261791"/>
                  </a:lnTo>
                  <a:lnTo>
                    <a:pt x="1081" y="301786"/>
                  </a:lnTo>
                  <a:lnTo>
                    <a:pt x="6774" y="308815"/>
                  </a:lnTo>
                  <a:lnTo>
                    <a:pt x="15249" y="312331"/>
                  </a:lnTo>
                  <a:lnTo>
                    <a:pt x="74608" y="314221"/>
                  </a:lnTo>
                  <a:lnTo>
                    <a:pt x="135630" y="306729"/>
                  </a:lnTo>
                  <a:lnTo>
                    <a:pt x="193636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221513" y="905450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83650" y="3120"/>
                  </a:lnTo>
                  <a:lnTo>
                    <a:pt x="26613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210984" y="76858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0368" y="14654"/>
                  </a:lnTo>
                  <a:lnTo>
                    <a:pt x="66194" y="19792"/>
                  </a:lnTo>
                  <a:lnTo>
                    <a:pt x="19791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93285" y="970400"/>
              <a:ext cx="228311" cy="271817"/>
            </a:xfrm>
            <a:custGeom>
              <a:avLst/>
              <a:gdLst/>
              <a:ahLst/>
              <a:cxnLst/>
              <a:rect l="0" t="0" r="0" b="0"/>
              <a:pathLst>
                <a:path w="228311" h="271817">
                  <a:moveTo>
                    <a:pt x="133554" y="61392"/>
                  </a:moveTo>
                  <a:lnTo>
                    <a:pt x="118900" y="8365"/>
                  </a:lnTo>
                  <a:lnTo>
                    <a:pt x="112086" y="2644"/>
                  </a:lnTo>
                  <a:lnTo>
                    <a:pt x="102864" y="0"/>
                  </a:lnTo>
                  <a:lnTo>
                    <a:pt x="70648" y="1868"/>
                  </a:lnTo>
                  <a:lnTo>
                    <a:pt x="38876" y="12950"/>
                  </a:lnTo>
                  <a:lnTo>
                    <a:pt x="28321" y="18569"/>
                  </a:lnTo>
                  <a:lnTo>
                    <a:pt x="13474" y="34171"/>
                  </a:lnTo>
                  <a:lnTo>
                    <a:pt x="7877" y="43245"/>
                  </a:lnTo>
                  <a:lnTo>
                    <a:pt x="0" y="83961"/>
                  </a:lnTo>
                  <a:lnTo>
                    <a:pt x="2404" y="96325"/>
                  </a:lnTo>
                  <a:lnTo>
                    <a:pt x="14434" y="116303"/>
                  </a:lnTo>
                  <a:lnTo>
                    <a:pt x="22555" y="121396"/>
                  </a:lnTo>
                  <a:lnTo>
                    <a:pt x="40937" y="123935"/>
                  </a:lnTo>
                  <a:lnTo>
                    <a:pt x="57686" y="118045"/>
                  </a:lnTo>
                  <a:lnTo>
                    <a:pt x="65428" y="113199"/>
                  </a:lnTo>
                  <a:lnTo>
                    <a:pt x="77149" y="98455"/>
                  </a:lnTo>
                  <a:lnTo>
                    <a:pt x="81913" y="89610"/>
                  </a:lnTo>
                  <a:lnTo>
                    <a:pt x="87428" y="86054"/>
                  </a:lnTo>
                  <a:lnTo>
                    <a:pt x="93445" y="86022"/>
                  </a:lnTo>
                  <a:lnTo>
                    <a:pt x="99796" y="88341"/>
                  </a:lnTo>
                  <a:lnTo>
                    <a:pt x="109972" y="100276"/>
                  </a:lnTo>
                  <a:lnTo>
                    <a:pt x="122277" y="132965"/>
                  </a:lnTo>
                  <a:lnTo>
                    <a:pt x="131326" y="190824"/>
                  </a:lnTo>
                  <a:lnTo>
                    <a:pt x="144713" y="253045"/>
                  </a:lnTo>
                  <a:lnTo>
                    <a:pt x="149042" y="271744"/>
                  </a:lnTo>
                  <a:lnTo>
                    <a:pt x="148559" y="271816"/>
                  </a:lnTo>
                  <a:lnTo>
                    <a:pt x="147067" y="268356"/>
                  </a:lnTo>
                  <a:lnTo>
                    <a:pt x="148412" y="263709"/>
                  </a:lnTo>
                  <a:lnTo>
                    <a:pt x="156145" y="252306"/>
                  </a:lnTo>
                  <a:lnTo>
                    <a:pt x="173620" y="242559"/>
                  </a:lnTo>
                  <a:lnTo>
                    <a:pt x="228310" y="2193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63364" y="947564"/>
              <a:ext cx="163517" cy="118927"/>
            </a:xfrm>
            <a:custGeom>
              <a:avLst/>
              <a:gdLst/>
              <a:ahLst/>
              <a:cxnLst/>
              <a:rect l="0" t="0" r="0" b="0"/>
              <a:pathLst>
                <a:path w="163517" h="118927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0148" y="74247"/>
                  </a:lnTo>
                  <a:lnTo>
                    <a:pt x="25527" y="99858"/>
                  </a:lnTo>
                  <a:lnTo>
                    <a:pt x="41357" y="111842"/>
                  </a:lnTo>
                  <a:lnTo>
                    <a:pt x="50491" y="116675"/>
                  </a:lnTo>
                  <a:lnTo>
                    <a:pt x="69999" y="118926"/>
                  </a:lnTo>
                  <a:lnTo>
                    <a:pt x="89198" y="114857"/>
                  </a:lnTo>
                  <a:lnTo>
                    <a:pt x="120587" y="93181"/>
                  </a:lnTo>
                  <a:lnTo>
                    <a:pt x="149317" y="60780"/>
                  </a:lnTo>
                  <a:lnTo>
                    <a:pt x="163516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79523" y="958093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3119" y="42692"/>
                  </a:lnTo>
                  <a:lnTo>
                    <a:pt x="21331" y="102216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90052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842694" y="915979"/>
              <a:ext cx="126343" cy="134636"/>
            </a:xfrm>
            <a:custGeom>
              <a:avLst/>
              <a:gdLst/>
              <a:ahLst/>
              <a:cxnLst/>
              <a:rect l="0" t="0" r="0" b="0"/>
              <a:pathLst>
                <a:path w="126343" h="134636">
                  <a:moveTo>
                    <a:pt x="0" y="10528"/>
                  </a:moveTo>
                  <a:lnTo>
                    <a:pt x="20244" y="54491"/>
                  </a:lnTo>
                  <a:lnTo>
                    <a:pt x="59603" y="115727"/>
                  </a:lnTo>
                  <a:lnTo>
                    <a:pt x="71724" y="131763"/>
                  </a:lnTo>
                  <a:lnTo>
                    <a:pt x="78232" y="134635"/>
                  </a:lnTo>
                  <a:lnTo>
                    <a:pt x="84910" y="134210"/>
                  </a:lnTo>
                  <a:lnTo>
                    <a:pt x="91701" y="131587"/>
                  </a:lnTo>
                  <a:lnTo>
                    <a:pt x="102368" y="119314"/>
                  </a:lnTo>
                  <a:lnTo>
                    <a:pt x="109838" y="100992"/>
                  </a:lnTo>
                  <a:lnTo>
                    <a:pt x="120616" y="4316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02008" y="934544"/>
              <a:ext cx="167071" cy="137546"/>
            </a:xfrm>
            <a:custGeom>
              <a:avLst/>
              <a:gdLst/>
              <a:ahLst/>
              <a:cxnLst/>
              <a:rect l="0" t="0" r="0" b="0"/>
              <a:pathLst>
                <a:path w="167071" h="137546">
                  <a:moveTo>
                    <a:pt x="93370" y="76191"/>
                  </a:moveTo>
                  <a:lnTo>
                    <a:pt x="98959" y="53835"/>
                  </a:lnTo>
                  <a:lnTo>
                    <a:pt x="95464" y="33500"/>
                  </a:lnTo>
                  <a:lnTo>
                    <a:pt x="91257" y="23164"/>
                  </a:lnTo>
                  <a:lnTo>
                    <a:pt x="77223" y="8560"/>
                  </a:lnTo>
                  <a:lnTo>
                    <a:pt x="68567" y="3028"/>
                  </a:lnTo>
                  <a:lnTo>
                    <a:pt x="49591" y="0"/>
                  </a:lnTo>
                  <a:lnTo>
                    <a:pt x="39618" y="831"/>
                  </a:lnTo>
                  <a:lnTo>
                    <a:pt x="22297" y="11112"/>
                  </a:lnTo>
                  <a:lnTo>
                    <a:pt x="14402" y="18767"/>
                  </a:lnTo>
                  <a:lnTo>
                    <a:pt x="5631" y="39751"/>
                  </a:lnTo>
                  <a:lnTo>
                    <a:pt x="0" y="91350"/>
                  </a:lnTo>
                  <a:lnTo>
                    <a:pt x="5469" y="115684"/>
                  </a:lnTo>
                  <a:lnTo>
                    <a:pt x="10203" y="127086"/>
                  </a:lnTo>
                  <a:lnTo>
                    <a:pt x="16868" y="133518"/>
                  </a:lnTo>
                  <a:lnTo>
                    <a:pt x="24821" y="136636"/>
                  </a:lnTo>
                  <a:lnTo>
                    <a:pt x="33633" y="137545"/>
                  </a:lnTo>
                  <a:lnTo>
                    <a:pt x="52782" y="129196"/>
                  </a:lnTo>
                  <a:lnTo>
                    <a:pt x="62802" y="122056"/>
                  </a:lnTo>
                  <a:lnTo>
                    <a:pt x="69482" y="112617"/>
                  </a:lnTo>
                  <a:lnTo>
                    <a:pt x="76904" y="89651"/>
                  </a:lnTo>
                  <a:lnTo>
                    <a:pt x="81082" y="50413"/>
                  </a:lnTo>
                  <a:lnTo>
                    <a:pt x="82838" y="46138"/>
                  </a:lnTo>
                  <a:lnTo>
                    <a:pt x="85179" y="47967"/>
                  </a:lnTo>
                  <a:lnTo>
                    <a:pt x="109102" y="87379"/>
                  </a:lnTo>
                  <a:lnTo>
                    <a:pt x="122199" y="103001"/>
                  </a:lnTo>
                  <a:lnTo>
                    <a:pt x="138938" y="111503"/>
                  </a:lnTo>
                  <a:lnTo>
                    <a:pt x="167070" y="118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37492" y="726466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8617"/>
                  </a:lnTo>
                  <a:lnTo>
                    <a:pt x="1170" y="113960"/>
                  </a:lnTo>
                  <a:lnTo>
                    <a:pt x="8406" y="162968"/>
                  </a:lnTo>
                  <a:lnTo>
                    <a:pt x="16788" y="213363"/>
                  </a:lnTo>
                  <a:lnTo>
                    <a:pt x="23334" y="269786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15548" y="871295"/>
              <a:ext cx="132985" cy="160498"/>
            </a:xfrm>
            <a:custGeom>
              <a:avLst/>
              <a:gdLst/>
              <a:ahLst/>
              <a:cxnLst/>
              <a:rect l="0" t="0" r="0" b="0"/>
              <a:pathLst>
                <a:path w="132985" h="160498">
                  <a:moveTo>
                    <a:pt x="16701" y="86798"/>
                  </a:moveTo>
                  <a:lnTo>
                    <a:pt x="75317" y="86798"/>
                  </a:lnTo>
                  <a:lnTo>
                    <a:pt x="110107" y="75619"/>
                  </a:lnTo>
                  <a:lnTo>
                    <a:pt x="125675" y="60773"/>
                  </a:lnTo>
                  <a:lnTo>
                    <a:pt x="131464" y="51900"/>
                  </a:lnTo>
                  <a:lnTo>
                    <a:pt x="132984" y="42476"/>
                  </a:lnTo>
                  <a:lnTo>
                    <a:pt x="128433" y="22645"/>
                  </a:lnTo>
                  <a:lnTo>
                    <a:pt x="121605" y="14784"/>
                  </a:lnTo>
                  <a:lnTo>
                    <a:pt x="101539" y="2929"/>
                  </a:lnTo>
                  <a:lnTo>
                    <a:pt x="80143" y="0"/>
                  </a:lnTo>
                  <a:lnTo>
                    <a:pt x="37811" y="7651"/>
                  </a:lnTo>
                  <a:lnTo>
                    <a:pt x="19844" y="20036"/>
                  </a:lnTo>
                  <a:lnTo>
                    <a:pt x="11777" y="28252"/>
                  </a:lnTo>
                  <a:lnTo>
                    <a:pt x="2814" y="49859"/>
                  </a:lnTo>
                  <a:lnTo>
                    <a:pt x="0" y="73890"/>
                  </a:lnTo>
                  <a:lnTo>
                    <a:pt x="2649" y="96269"/>
                  </a:lnTo>
                  <a:lnTo>
                    <a:pt x="10845" y="114794"/>
                  </a:lnTo>
                  <a:lnTo>
                    <a:pt x="23457" y="130826"/>
                  </a:lnTo>
                  <a:lnTo>
                    <a:pt x="40760" y="145750"/>
                  </a:lnTo>
                  <a:lnTo>
                    <a:pt x="63268" y="153943"/>
                  </a:lnTo>
                  <a:lnTo>
                    <a:pt x="99128" y="158555"/>
                  </a:lnTo>
                  <a:lnTo>
                    <a:pt x="132514" y="160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405644" y="913896"/>
              <a:ext cx="152989" cy="140137"/>
            </a:xfrm>
            <a:custGeom>
              <a:avLst/>
              <a:gdLst/>
              <a:ahLst/>
              <a:cxnLst/>
              <a:rect l="0" t="0" r="0" b="0"/>
              <a:pathLst>
                <a:path w="152989" h="140137">
                  <a:moveTo>
                    <a:pt x="5589" y="12611"/>
                  </a:moveTo>
                  <a:lnTo>
                    <a:pt x="0" y="29379"/>
                  </a:lnTo>
                  <a:lnTo>
                    <a:pt x="4044" y="88057"/>
                  </a:lnTo>
                  <a:lnTo>
                    <a:pt x="10873" y="137218"/>
                  </a:lnTo>
                  <a:lnTo>
                    <a:pt x="12621" y="140136"/>
                  </a:lnTo>
                  <a:lnTo>
                    <a:pt x="13786" y="137402"/>
                  </a:lnTo>
                  <a:lnTo>
                    <a:pt x="13912" y="123056"/>
                  </a:lnTo>
                  <a:lnTo>
                    <a:pt x="6916" y="63897"/>
                  </a:lnTo>
                  <a:lnTo>
                    <a:pt x="11571" y="25857"/>
                  </a:lnTo>
                  <a:lnTo>
                    <a:pt x="16596" y="16763"/>
                  </a:lnTo>
                  <a:lnTo>
                    <a:pt x="31538" y="3538"/>
                  </a:lnTo>
                  <a:lnTo>
                    <a:pt x="52997" y="0"/>
                  </a:lnTo>
                  <a:lnTo>
                    <a:pt x="75792" y="3497"/>
                  </a:lnTo>
                  <a:lnTo>
                    <a:pt x="93722" y="12850"/>
                  </a:lnTo>
                  <a:lnTo>
                    <a:pt x="116970" y="36859"/>
                  </a:lnTo>
                  <a:lnTo>
                    <a:pt x="145272" y="97119"/>
                  </a:lnTo>
                  <a:lnTo>
                    <a:pt x="152988" y="11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43293" y="705409"/>
              <a:ext cx="20625" cy="347441"/>
            </a:xfrm>
            <a:custGeom>
              <a:avLst/>
              <a:gdLst/>
              <a:ahLst/>
              <a:cxnLst/>
              <a:rect l="0" t="0" r="0" b="0"/>
              <a:pathLst>
                <a:path w="20625" h="347441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5" y="159505"/>
                  </a:lnTo>
                  <a:lnTo>
                    <a:pt x="8670" y="221566"/>
                  </a:lnTo>
                  <a:lnTo>
                    <a:pt x="9673" y="273229"/>
                  </a:lnTo>
                  <a:lnTo>
                    <a:pt x="18373" y="329219"/>
                  </a:lnTo>
                  <a:lnTo>
                    <a:pt x="20624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516518" y="852808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10528"/>
                  </a:moveTo>
                  <a:lnTo>
                    <a:pt x="173010" y="10528"/>
                  </a:lnTo>
                  <a:lnTo>
                    <a:pt x="120006" y="9358"/>
                  </a:lnTo>
                  <a:lnTo>
                    <a:pt x="58133" y="14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01444" y="712469"/>
              <a:ext cx="115199" cy="371967"/>
            </a:xfrm>
            <a:custGeom>
              <a:avLst/>
              <a:gdLst/>
              <a:ahLst/>
              <a:cxnLst/>
              <a:rect l="0" t="0" r="0" b="0"/>
              <a:pathLst>
                <a:path w="115199" h="371967">
                  <a:moveTo>
                    <a:pt x="73084" y="371966"/>
                  </a:moveTo>
                  <a:lnTo>
                    <a:pt x="55126" y="316921"/>
                  </a:lnTo>
                  <a:lnTo>
                    <a:pt x="41417" y="265513"/>
                  </a:lnTo>
                  <a:lnTo>
                    <a:pt x="27445" y="210298"/>
                  </a:lnTo>
                  <a:lnTo>
                    <a:pt x="13420" y="154331"/>
                  </a:lnTo>
                  <a:lnTo>
                    <a:pt x="2503" y="98216"/>
                  </a:lnTo>
                  <a:lnTo>
                    <a:pt x="0" y="42071"/>
                  </a:lnTo>
                  <a:lnTo>
                    <a:pt x="3305" y="31543"/>
                  </a:lnTo>
                  <a:lnTo>
                    <a:pt x="9017" y="23355"/>
                  </a:lnTo>
                  <a:lnTo>
                    <a:pt x="24723" y="11137"/>
                  </a:lnTo>
                  <a:lnTo>
                    <a:pt x="43401" y="1807"/>
                  </a:lnTo>
                  <a:lnTo>
                    <a:pt x="66521" y="0"/>
                  </a:lnTo>
                  <a:lnTo>
                    <a:pt x="115198" y="34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58715" y="91597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08997" y="0"/>
                  </a:lnTo>
                  <a:lnTo>
                    <a:pt x="49866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169285" y="884353"/>
              <a:ext cx="115814" cy="171202"/>
            </a:xfrm>
            <a:custGeom>
              <a:avLst/>
              <a:gdLst/>
              <a:ahLst/>
              <a:cxnLst/>
              <a:rect l="0" t="0" r="0" b="0"/>
              <a:pathLst>
                <a:path w="115814" h="171202">
                  <a:moveTo>
                    <a:pt x="0" y="94797"/>
                  </a:moveTo>
                  <a:lnTo>
                    <a:pt x="17958" y="148672"/>
                  </a:lnTo>
                  <a:lnTo>
                    <a:pt x="24749" y="169044"/>
                  </a:lnTo>
                  <a:lnTo>
                    <a:pt x="27028" y="171201"/>
                  </a:lnTo>
                  <a:lnTo>
                    <a:pt x="28547" y="167960"/>
                  </a:lnTo>
                  <a:lnTo>
                    <a:pt x="29560" y="161120"/>
                  </a:lnTo>
                  <a:lnTo>
                    <a:pt x="24446" y="144161"/>
                  </a:lnTo>
                  <a:lnTo>
                    <a:pt x="7688" y="104678"/>
                  </a:lnTo>
                  <a:lnTo>
                    <a:pt x="2277" y="67959"/>
                  </a:lnTo>
                  <a:lnTo>
                    <a:pt x="6264" y="33032"/>
                  </a:lnTo>
                  <a:lnTo>
                    <a:pt x="14872" y="14314"/>
                  </a:lnTo>
                  <a:lnTo>
                    <a:pt x="20443" y="6046"/>
                  </a:lnTo>
                  <a:lnTo>
                    <a:pt x="30006" y="1705"/>
                  </a:lnTo>
                  <a:lnTo>
                    <a:pt x="56230" y="0"/>
                  </a:lnTo>
                  <a:lnTo>
                    <a:pt x="115813" y="105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323297" y="914191"/>
              <a:ext cx="182901" cy="149860"/>
            </a:xfrm>
            <a:custGeom>
              <a:avLst/>
              <a:gdLst/>
              <a:ahLst/>
              <a:cxnLst/>
              <a:rect l="0" t="0" r="0" b="0"/>
              <a:pathLst>
                <a:path w="182901" h="149860">
                  <a:moveTo>
                    <a:pt x="98672" y="64959"/>
                  </a:moveTo>
                  <a:lnTo>
                    <a:pt x="98672" y="42602"/>
                  </a:lnTo>
                  <a:lnTo>
                    <a:pt x="92433" y="25387"/>
                  </a:lnTo>
                  <a:lnTo>
                    <a:pt x="87493" y="17520"/>
                  </a:lnTo>
                  <a:lnTo>
                    <a:pt x="72647" y="5660"/>
                  </a:lnTo>
                  <a:lnTo>
                    <a:pt x="63774" y="860"/>
                  </a:lnTo>
                  <a:lnTo>
                    <a:pt x="54350" y="0"/>
                  </a:lnTo>
                  <a:lnTo>
                    <a:pt x="34519" y="5282"/>
                  </a:lnTo>
                  <a:lnTo>
                    <a:pt x="20247" y="18549"/>
                  </a:lnTo>
                  <a:lnTo>
                    <a:pt x="5634" y="48868"/>
                  </a:lnTo>
                  <a:lnTo>
                    <a:pt x="0" y="73015"/>
                  </a:lnTo>
                  <a:lnTo>
                    <a:pt x="1395" y="95446"/>
                  </a:lnTo>
                  <a:lnTo>
                    <a:pt x="14347" y="127804"/>
                  </a:lnTo>
                  <a:lnTo>
                    <a:pt x="29608" y="142803"/>
                  </a:lnTo>
                  <a:lnTo>
                    <a:pt x="38591" y="148440"/>
                  </a:lnTo>
                  <a:lnTo>
                    <a:pt x="46920" y="149859"/>
                  </a:lnTo>
                  <a:lnTo>
                    <a:pt x="54812" y="148465"/>
                  </a:lnTo>
                  <a:lnTo>
                    <a:pt x="69820" y="140677"/>
                  </a:lnTo>
                  <a:lnTo>
                    <a:pt x="84289" y="129417"/>
                  </a:lnTo>
                  <a:lnTo>
                    <a:pt x="95399" y="107255"/>
                  </a:lnTo>
                  <a:lnTo>
                    <a:pt x="99999" y="93156"/>
                  </a:lnTo>
                  <a:lnTo>
                    <a:pt x="104236" y="88436"/>
                  </a:lnTo>
                  <a:lnTo>
                    <a:pt x="108230" y="89969"/>
                  </a:lnTo>
                  <a:lnTo>
                    <a:pt x="148364" y="135380"/>
                  </a:lnTo>
                  <a:lnTo>
                    <a:pt x="162091" y="143051"/>
                  </a:lnTo>
                  <a:lnTo>
                    <a:pt x="182900" y="1491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56969" y="880480"/>
              <a:ext cx="154514" cy="185519"/>
            </a:xfrm>
            <a:custGeom>
              <a:avLst/>
              <a:gdLst/>
              <a:ahLst/>
              <a:cxnLst/>
              <a:rect l="0" t="0" r="0" b="0"/>
              <a:pathLst>
                <a:path w="154514" h="185519">
                  <a:moveTo>
                    <a:pt x="133456" y="24970"/>
                  </a:moveTo>
                  <a:lnTo>
                    <a:pt x="115475" y="9329"/>
                  </a:lnTo>
                  <a:lnTo>
                    <a:pt x="98558" y="1251"/>
                  </a:lnTo>
                  <a:lnTo>
                    <a:pt x="76222" y="0"/>
                  </a:lnTo>
                  <a:lnTo>
                    <a:pt x="51867" y="4514"/>
                  </a:lnTo>
                  <a:lnTo>
                    <a:pt x="29344" y="14319"/>
                  </a:lnTo>
                  <a:lnTo>
                    <a:pt x="13874" y="29595"/>
                  </a:lnTo>
                  <a:lnTo>
                    <a:pt x="8111" y="38582"/>
                  </a:lnTo>
                  <a:lnTo>
                    <a:pt x="0" y="73587"/>
                  </a:lnTo>
                  <a:lnTo>
                    <a:pt x="3187" y="108005"/>
                  </a:lnTo>
                  <a:lnTo>
                    <a:pt x="14727" y="126606"/>
                  </a:lnTo>
                  <a:lnTo>
                    <a:pt x="60759" y="170936"/>
                  </a:lnTo>
                  <a:lnTo>
                    <a:pt x="81259" y="182650"/>
                  </a:lnTo>
                  <a:lnTo>
                    <a:pt x="102069" y="185518"/>
                  </a:lnTo>
                  <a:lnTo>
                    <a:pt x="130395" y="180554"/>
                  </a:lnTo>
                  <a:lnTo>
                    <a:pt x="154513" y="1723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664558" y="684352"/>
              <a:ext cx="52210" cy="379027"/>
            </a:xfrm>
            <a:custGeom>
              <a:avLst/>
              <a:gdLst/>
              <a:ahLst/>
              <a:cxnLst/>
              <a:rect l="0" t="0" r="0" b="0"/>
              <a:pathLst>
                <a:path w="52210" h="3790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54842"/>
                  </a:lnTo>
                  <a:lnTo>
                    <a:pt x="12581" y="215636"/>
                  </a:lnTo>
                  <a:lnTo>
                    <a:pt x="24624" y="273312"/>
                  </a:lnTo>
                  <a:lnTo>
                    <a:pt x="32202" y="331454"/>
                  </a:lnTo>
                  <a:lnTo>
                    <a:pt x="52209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569367" y="802361"/>
              <a:ext cx="210572" cy="18862"/>
            </a:xfrm>
            <a:custGeom>
              <a:avLst/>
              <a:gdLst/>
              <a:ahLst/>
              <a:cxnLst/>
              <a:rect l="0" t="0" r="0" b="0"/>
              <a:pathLst>
                <a:path w="210572" h="18862">
                  <a:moveTo>
                    <a:pt x="210571" y="8333"/>
                  </a:moveTo>
                  <a:lnTo>
                    <a:pt x="173093" y="0"/>
                  </a:lnTo>
                  <a:lnTo>
                    <a:pt x="116080" y="3827"/>
                  </a:lnTo>
                  <a:lnTo>
                    <a:pt x="65720" y="6998"/>
                  </a:lnTo>
                  <a:lnTo>
                    <a:pt x="11081" y="16490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811523" y="915979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0" y="58617"/>
                  </a:lnTo>
                  <a:lnTo>
                    <a:pt x="8333" y="11730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11523" y="789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901571" y="884393"/>
              <a:ext cx="134601" cy="133980"/>
            </a:xfrm>
            <a:custGeom>
              <a:avLst/>
              <a:gdLst/>
              <a:ahLst/>
              <a:cxnLst/>
              <a:rect l="0" t="0" r="0" b="0"/>
              <a:pathLst>
                <a:path w="134601" h="133980">
                  <a:moveTo>
                    <a:pt x="67879" y="31586"/>
                  </a:moveTo>
                  <a:lnTo>
                    <a:pt x="62290" y="14818"/>
                  </a:lnTo>
                  <a:lnTo>
                    <a:pt x="57134" y="11049"/>
                  </a:lnTo>
                  <a:lnTo>
                    <a:pt x="50187" y="9706"/>
                  </a:lnTo>
                  <a:lnTo>
                    <a:pt x="42047" y="9980"/>
                  </a:lnTo>
                  <a:lnTo>
                    <a:pt x="13822" y="21545"/>
                  </a:lnTo>
                  <a:lnTo>
                    <a:pt x="7275" y="29571"/>
                  </a:lnTo>
                  <a:lnTo>
                    <a:pt x="0" y="50967"/>
                  </a:lnTo>
                  <a:lnTo>
                    <a:pt x="1494" y="83732"/>
                  </a:lnTo>
                  <a:lnTo>
                    <a:pt x="7244" y="93256"/>
                  </a:lnTo>
                  <a:lnTo>
                    <a:pt x="26113" y="110078"/>
                  </a:lnTo>
                  <a:lnTo>
                    <a:pt x="57454" y="127112"/>
                  </a:lnTo>
                  <a:lnTo>
                    <a:pt x="94556" y="133979"/>
                  </a:lnTo>
                  <a:lnTo>
                    <a:pt x="104381" y="131434"/>
                  </a:lnTo>
                  <a:lnTo>
                    <a:pt x="112101" y="126227"/>
                  </a:lnTo>
                  <a:lnTo>
                    <a:pt x="123799" y="111083"/>
                  </a:lnTo>
                  <a:lnTo>
                    <a:pt x="132896" y="92654"/>
                  </a:lnTo>
                  <a:lnTo>
                    <a:pt x="134600" y="72765"/>
                  </a:lnTo>
                  <a:lnTo>
                    <a:pt x="130288" y="53397"/>
                  </a:lnTo>
                  <a:lnTo>
                    <a:pt x="108456" y="21900"/>
                  </a:lnTo>
                  <a:lnTo>
                    <a:pt x="96442" y="9733"/>
                  </a:lnTo>
                  <a:lnTo>
                    <a:pt x="784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043150" y="883919"/>
              <a:ext cx="221099" cy="147874"/>
            </a:xfrm>
            <a:custGeom>
              <a:avLst/>
              <a:gdLst/>
              <a:ahLst/>
              <a:cxnLst/>
              <a:rect l="0" t="0" r="0" b="0"/>
              <a:pathLst>
                <a:path w="221099" h="147874">
                  <a:moveTo>
                    <a:pt x="0" y="21531"/>
                  </a:moveTo>
                  <a:lnTo>
                    <a:pt x="49498" y="76619"/>
                  </a:lnTo>
                  <a:lnTo>
                    <a:pt x="82214" y="137559"/>
                  </a:lnTo>
                  <a:lnTo>
                    <a:pt x="84055" y="142167"/>
                  </a:lnTo>
                  <a:lnTo>
                    <a:pt x="82943" y="142899"/>
                  </a:lnTo>
                  <a:lnTo>
                    <a:pt x="79862" y="141048"/>
                  </a:lnTo>
                  <a:lnTo>
                    <a:pt x="69936" y="121674"/>
                  </a:lnTo>
                  <a:lnTo>
                    <a:pt x="59586" y="93707"/>
                  </a:lnTo>
                  <a:lnTo>
                    <a:pt x="60289" y="57605"/>
                  </a:lnTo>
                  <a:lnTo>
                    <a:pt x="67907" y="22861"/>
                  </a:lnTo>
                  <a:lnTo>
                    <a:pt x="73347" y="14229"/>
                  </a:lnTo>
                  <a:lnTo>
                    <a:pt x="88751" y="1518"/>
                  </a:lnTo>
                  <a:lnTo>
                    <a:pt x="97771" y="0"/>
                  </a:lnTo>
                  <a:lnTo>
                    <a:pt x="117154" y="4553"/>
                  </a:lnTo>
                  <a:lnTo>
                    <a:pt x="147796" y="20270"/>
                  </a:lnTo>
                  <a:lnTo>
                    <a:pt x="173513" y="45334"/>
                  </a:lnTo>
                  <a:lnTo>
                    <a:pt x="198859" y="103926"/>
                  </a:lnTo>
                  <a:lnTo>
                    <a:pt x="221098" y="147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283622" y="824149"/>
              <a:ext cx="181386" cy="189202"/>
            </a:xfrm>
            <a:custGeom>
              <a:avLst/>
              <a:gdLst/>
              <a:ahLst/>
              <a:cxnLst/>
              <a:rect l="0" t="0" r="0" b="0"/>
              <a:pathLst>
                <a:path w="181386" h="189202">
                  <a:moveTo>
                    <a:pt x="117497" y="18130"/>
                  </a:moveTo>
                  <a:lnTo>
                    <a:pt x="106319" y="6952"/>
                  </a:lnTo>
                  <a:lnTo>
                    <a:pt x="88352" y="1464"/>
                  </a:lnTo>
                  <a:lnTo>
                    <a:pt x="77010" y="0"/>
                  </a:lnTo>
                  <a:lnTo>
                    <a:pt x="55049" y="4613"/>
                  </a:lnTo>
                  <a:lnTo>
                    <a:pt x="26074" y="20364"/>
                  </a:lnTo>
                  <a:lnTo>
                    <a:pt x="11354" y="34331"/>
                  </a:lnTo>
                  <a:lnTo>
                    <a:pt x="912" y="52237"/>
                  </a:lnTo>
                  <a:lnTo>
                    <a:pt x="0" y="61925"/>
                  </a:lnTo>
                  <a:lnTo>
                    <a:pt x="5224" y="82048"/>
                  </a:lnTo>
                  <a:lnTo>
                    <a:pt x="18465" y="96451"/>
                  </a:lnTo>
                  <a:lnTo>
                    <a:pt x="26909" y="101930"/>
                  </a:lnTo>
                  <a:lnTo>
                    <a:pt x="61150" y="109640"/>
                  </a:lnTo>
                  <a:lnTo>
                    <a:pt x="117009" y="107246"/>
                  </a:lnTo>
                  <a:lnTo>
                    <a:pt x="159515" y="117362"/>
                  </a:lnTo>
                  <a:lnTo>
                    <a:pt x="167735" y="122889"/>
                  </a:lnTo>
                  <a:lnTo>
                    <a:pt x="179990" y="138389"/>
                  </a:lnTo>
                  <a:lnTo>
                    <a:pt x="181385" y="147436"/>
                  </a:lnTo>
                  <a:lnTo>
                    <a:pt x="176697" y="166847"/>
                  </a:lnTo>
                  <a:lnTo>
                    <a:pt x="163695" y="180933"/>
                  </a:lnTo>
                  <a:lnTo>
                    <a:pt x="155315" y="186327"/>
                  </a:lnTo>
                  <a:lnTo>
                    <a:pt x="133525" y="189201"/>
                  </a:lnTo>
                  <a:lnTo>
                    <a:pt x="110582" y="185409"/>
                  </a:lnTo>
                  <a:lnTo>
                    <a:pt x="84513" y="170120"/>
                  </a:lnTo>
                  <a:lnTo>
                    <a:pt x="33269" y="1234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116227" y="1512341"/>
            <a:ext cx="1621390" cy="773301"/>
            <a:chOff x="2116227" y="1512341"/>
            <a:chExt cx="1621390" cy="773301"/>
          </a:xfrm>
        </p:grpSpPr>
        <p:sp>
          <p:nvSpPr>
            <p:cNvPr id="88" name="Freeform 87"/>
            <p:cNvSpPr/>
            <p:nvPr/>
          </p:nvSpPr>
          <p:spPr>
            <a:xfrm>
              <a:off x="2314401" y="1512341"/>
              <a:ext cx="212439" cy="325674"/>
            </a:xfrm>
            <a:custGeom>
              <a:avLst/>
              <a:gdLst/>
              <a:ahLst/>
              <a:cxnLst/>
              <a:rect l="0" t="0" r="0" b="0"/>
              <a:pathLst>
                <a:path w="212439" h="325674">
                  <a:moveTo>
                    <a:pt x="65039" y="14291"/>
                  </a:moveTo>
                  <a:lnTo>
                    <a:pt x="25497" y="69950"/>
                  </a:lnTo>
                  <a:lnTo>
                    <a:pt x="10039" y="96293"/>
                  </a:lnTo>
                  <a:lnTo>
                    <a:pt x="3806" y="104054"/>
                  </a:lnTo>
                  <a:lnTo>
                    <a:pt x="820" y="104548"/>
                  </a:lnTo>
                  <a:lnTo>
                    <a:pt x="0" y="100199"/>
                  </a:lnTo>
                  <a:lnTo>
                    <a:pt x="7088" y="65185"/>
                  </a:lnTo>
                  <a:lnTo>
                    <a:pt x="22002" y="34830"/>
                  </a:lnTo>
                  <a:lnTo>
                    <a:pt x="37723" y="20300"/>
                  </a:lnTo>
                  <a:lnTo>
                    <a:pt x="76411" y="1440"/>
                  </a:lnTo>
                  <a:lnTo>
                    <a:pt x="96999" y="0"/>
                  </a:lnTo>
                  <a:lnTo>
                    <a:pt x="116678" y="4430"/>
                  </a:lnTo>
                  <a:lnTo>
                    <a:pt x="133223" y="14198"/>
                  </a:lnTo>
                  <a:lnTo>
                    <a:pt x="155692" y="38440"/>
                  </a:lnTo>
                  <a:lnTo>
                    <a:pt x="183693" y="98790"/>
                  </a:lnTo>
                  <a:lnTo>
                    <a:pt x="184845" y="119696"/>
                  </a:lnTo>
                  <a:lnTo>
                    <a:pt x="179039" y="180639"/>
                  </a:lnTo>
                  <a:lnTo>
                    <a:pt x="158051" y="235666"/>
                  </a:lnTo>
                  <a:lnTo>
                    <a:pt x="124471" y="296040"/>
                  </a:lnTo>
                  <a:lnTo>
                    <a:pt x="110560" y="313428"/>
                  </a:lnTo>
                  <a:lnTo>
                    <a:pt x="90340" y="322715"/>
                  </a:lnTo>
                  <a:lnTo>
                    <a:pt x="66925" y="325673"/>
                  </a:lnTo>
                  <a:lnTo>
                    <a:pt x="44820" y="323089"/>
                  </a:lnTo>
                  <a:lnTo>
                    <a:pt x="36352" y="318422"/>
                  </a:lnTo>
                  <a:lnTo>
                    <a:pt x="23823" y="303878"/>
                  </a:lnTo>
                  <a:lnTo>
                    <a:pt x="21184" y="295087"/>
                  </a:lnTo>
                  <a:lnTo>
                    <a:pt x="21371" y="275959"/>
                  </a:lnTo>
                  <a:lnTo>
                    <a:pt x="28474" y="258880"/>
                  </a:lnTo>
                  <a:lnTo>
                    <a:pt x="33643" y="251050"/>
                  </a:lnTo>
                  <a:lnTo>
                    <a:pt x="48746" y="239230"/>
                  </a:lnTo>
                  <a:lnTo>
                    <a:pt x="68326" y="231247"/>
                  </a:lnTo>
                  <a:lnTo>
                    <a:pt x="92626" y="227699"/>
                  </a:lnTo>
                  <a:lnTo>
                    <a:pt x="112785" y="232361"/>
                  </a:lnTo>
                  <a:lnTo>
                    <a:pt x="170818" y="264514"/>
                  </a:lnTo>
                  <a:lnTo>
                    <a:pt x="212438" y="288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116227" y="1884601"/>
              <a:ext cx="505369" cy="10529"/>
            </a:xfrm>
            <a:custGeom>
              <a:avLst/>
              <a:gdLst/>
              <a:ahLst/>
              <a:cxnLst/>
              <a:rect l="0" t="0" r="0" b="0"/>
              <a:pathLst>
                <a:path w="505369" h="10529">
                  <a:moveTo>
                    <a:pt x="505368" y="0"/>
                  </a:moveTo>
                  <a:lnTo>
                    <a:pt x="448104" y="0"/>
                  </a:lnTo>
                  <a:lnTo>
                    <a:pt x="398714" y="0"/>
                  </a:lnTo>
                  <a:lnTo>
                    <a:pt x="350155" y="0"/>
                  </a:lnTo>
                  <a:lnTo>
                    <a:pt x="303012" y="0"/>
                  </a:lnTo>
                  <a:lnTo>
                    <a:pt x="240269" y="5589"/>
                  </a:lnTo>
                  <a:lnTo>
                    <a:pt x="182815" y="9552"/>
                  </a:lnTo>
                  <a:lnTo>
                    <a:pt x="126406" y="10335"/>
                  </a:lnTo>
                  <a:lnTo>
                    <a:pt x="70203" y="10490"/>
                  </a:lnTo>
                  <a:lnTo>
                    <a:pt x="12480" y="1052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44075" y="2000414"/>
              <a:ext cx="19594" cy="242157"/>
            </a:xfrm>
            <a:custGeom>
              <a:avLst/>
              <a:gdLst/>
              <a:ahLst/>
              <a:cxnLst/>
              <a:rect l="0" t="0" r="0" b="0"/>
              <a:pathLst>
                <a:path w="19594" h="242157">
                  <a:moveTo>
                    <a:pt x="9064" y="0"/>
                  </a:moveTo>
                  <a:lnTo>
                    <a:pt x="0" y="58617"/>
                  </a:lnTo>
                  <a:lnTo>
                    <a:pt x="7231" y="120027"/>
                  </a:lnTo>
                  <a:lnTo>
                    <a:pt x="16805" y="178430"/>
                  </a:lnTo>
                  <a:lnTo>
                    <a:pt x="18767" y="214695"/>
                  </a:lnTo>
                  <a:lnTo>
                    <a:pt x="19593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08374" y="2053057"/>
              <a:ext cx="234238" cy="145268"/>
            </a:xfrm>
            <a:custGeom>
              <a:avLst/>
              <a:gdLst/>
              <a:ahLst/>
              <a:cxnLst/>
              <a:rect l="0" t="0" r="0" b="0"/>
              <a:pathLst>
                <a:path w="234238" h="145268">
                  <a:moveTo>
                    <a:pt x="234237" y="52642"/>
                  </a:moveTo>
                  <a:lnTo>
                    <a:pt x="173127" y="88559"/>
                  </a:lnTo>
                  <a:lnTo>
                    <a:pt x="118695" y="117351"/>
                  </a:lnTo>
                  <a:lnTo>
                    <a:pt x="62697" y="136610"/>
                  </a:lnTo>
                  <a:lnTo>
                    <a:pt x="9020" y="145267"/>
                  </a:lnTo>
                  <a:lnTo>
                    <a:pt x="2204" y="142468"/>
                  </a:lnTo>
                  <a:lnTo>
                    <a:pt x="0" y="137093"/>
                  </a:lnTo>
                  <a:lnTo>
                    <a:pt x="7684" y="103249"/>
                  </a:lnTo>
                  <a:lnTo>
                    <a:pt x="41968" y="41935"/>
                  </a:lnTo>
                  <a:lnTo>
                    <a:pt x="657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874279" y="1863544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98469" y="0"/>
                  </a:lnTo>
                  <a:lnTo>
                    <a:pt x="4492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863751" y="1947772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11192" y="0"/>
                  </a:lnTo>
                  <a:lnTo>
                    <a:pt x="586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558632" y="154768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2724" y="37478"/>
                  </a:lnTo>
                  <a:lnTo>
                    <a:pt x="10962" y="94490"/>
                  </a:lnTo>
                  <a:lnTo>
                    <a:pt x="10657" y="144850"/>
                  </a:lnTo>
                  <a:lnTo>
                    <a:pt x="10567" y="196816"/>
                  </a:lnTo>
                  <a:lnTo>
                    <a:pt x="3300" y="25603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372478" y="1579274"/>
              <a:ext cx="217740" cy="207896"/>
            </a:xfrm>
            <a:custGeom>
              <a:avLst/>
              <a:gdLst/>
              <a:ahLst/>
              <a:cxnLst/>
              <a:rect l="0" t="0" r="0" b="0"/>
              <a:pathLst>
                <a:path w="217740" h="207896">
                  <a:moveTo>
                    <a:pt x="217739" y="126342"/>
                  </a:moveTo>
                  <a:lnTo>
                    <a:pt x="162694" y="152706"/>
                  </a:lnTo>
                  <a:lnTo>
                    <a:pt x="111286" y="179340"/>
                  </a:lnTo>
                  <a:lnTo>
                    <a:pt x="56072" y="201542"/>
                  </a:lnTo>
                  <a:lnTo>
                    <a:pt x="14120" y="207895"/>
                  </a:lnTo>
                  <a:lnTo>
                    <a:pt x="5954" y="205277"/>
                  </a:lnTo>
                  <a:lnTo>
                    <a:pt x="1680" y="200022"/>
                  </a:lnTo>
                  <a:lnTo>
                    <a:pt x="0" y="193010"/>
                  </a:lnTo>
                  <a:lnTo>
                    <a:pt x="3225" y="166373"/>
                  </a:lnTo>
                  <a:lnTo>
                    <a:pt x="30542" y="105102"/>
                  </a:lnTo>
                  <a:lnTo>
                    <a:pt x="52688" y="42098"/>
                  </a:lnTo>
                  <a:lnTo>
                    <a:pt x="598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442818" y="15687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221720" y="1909122"/>
              <a:ext cx="515897" cy="28122"/>
            </a:xfrm>
            <a:custGeom>
              <a:avLst/>
              <a:gdLst/>
              <a:ahLst/>
              <a:cxnLst/>
              <a:rect l="0" t="0" r="0" b="0"/>
              <a:pathLst>
                <a:path w="515897" h="28122">
                  <a:moveTo>
                    <a:pt x="515896" y="28121"/>
                  </a:moveTo>
                  <a:lnTo>
                    <a:pt x="499129" y="16943"/>
                  </a:lnTo>
                  <a:lnTo>
                    <a:pt x="466344" y="9991"/>
                  </a:lnTo>
                  <a:lnTo>
                    <a:pt x="415816" y="7931"/>
                  </a:lnTo>
                  <a:lnTo>
                    <a:pt x="359907" y="0"/>
                  </a:lnTo>
                  <a:lnTo>
                    <a:pt x="305016" y="339"/>
                  </a:lnTo>
                  <a:lnTo>
                    <a:pt x="243523" y="5736"/>
                  </a:lnTo>
                  <a:lnTo>
                    <a:pt x="183457" y="6802"/>
                  </a:lnTo>
                  <a:lnTo>
                    <a:pt x="126532" y="7012"/>
                  </a:lnTo>
                  <a:lnTo>
                    <a:pt x="70227" y="7054"/>
                  </a:lnTo>
                  <a:lnTo>
                    <a:pt x="12483" y="7063"/>
                  </a:lnTo>
                  <a:lnTo>
                    <a:pt x="0" y="7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09590" y="1982615"/>
              <a:ext cx="170100" cy="303027"/>
            </a:xfrm>
            <a:custGeom>
              <a:avLst/>
              <a:gdLst/>
              <a:ahLst/>
              <a:cxnLst/>
              <a:rect l="0" t="0" r="0" b="0"/>
              <a:pathLst>
                <a:path w="170100" h="303027">
                  <a:moveTo>
                    <a:pt x="170099" y="80970"/>
                  </a:moveTo>
                  <a:lnTo>
                    <a:pt x="126136" y="101214"/>
                  </a:lnTo>
                  <a:lnTo>
                    <a:pt x="86675" y="135532"/>
                  </a:lnTo>
                  <a:lnTo>
                    <a:pt x="41796" y="189716"/>
                  </a:lnTo>
                  <a:lnTo>
                    <a:pt x="19856" y="239353"/>
                  </a:lnTo>
                  <a:lnTo>
                    <a:pt x="14448" y="276207"/>
                  </a:lnTo>
                  <a:lnTo>
                    <a:pt x="17199" y="285998"/>
                  </a:lnTo>
                  <a:lnTo>
                    <a:pt x="22542" y="293694"/>
                  </a:lnTo>
                  <a:lnTo>
                    <a:pt x="29614" y="299995"/>
                  </a:lnTo>
                  <a:lnTo>
                    <a:pt x="39008" y="303026"/>
                  </a:lnTo>
                  <a:lnTo>
                    <a:pt x="73415" y="301702"/>
                  </a:lnTo>
                  <a:lnTo>
                    <a:pt x="105187" y="292731"/>
                  </a:lnTo>
                  <a:lnTo>
                    <a:pt x="122142" y="281931"/>
                  </a:lnTo>
                  <a:lnTo>
                    <a:pt x="134356" y="266212"/>
                  </a:lnTo>
                  <a:lnTo>
                    <a:pt x="151730" y="227525"/>
                  </a:lnTo>
                  <a:lnTo>
                    <a:pt x="152966" y="206937"/>
                  </a:lnTo>
                  <a:lnTo>
                    <a:pt x="148447" y="187258"/>
                  </a:lnTo>
                  <a:lnTo>
                    <a:pt x="138639" y="170713"/>
                  </a:lnTo>
                  <a:lnTo>
                    <a:pt x="114374" y="148245"/>
                  </a:lnTo>
                  <a:lnTo>
                    <a:pt x="56075" y="112634"/>
                  </a:lnTo>
                  <a:lnTo>
                    <a:pt x="18114" y="84495"/>
                  </a:lnTo>
                  <a:lnTo>
                    <a:pt x="934" y="57838"/>
                  </a:lnTo>
                  <a:lnTo>
                    <a:pt x="0" y="48001"/>
                  </a:lnTo>
                  <a:lnTo>
                    <a:pt x="5202" y="27713"/>
                  </a:lnTo>
                  <a:lnTo>
                    <a:pt x="18432" y="13237"/>
                  </a:lnTo>
                  <a:lnTo>
                    <a:pt x="26874" y="7738"/>
                  </a:lnTo>
                  <a:lnTo>
                    <a:pt x="61111" y="0"/>
                  </a:lnTo>
                  <a:lnTo>
                    <a:pt x="113432" y="5791"/>
                  </a:lnTo>
                  <a:lnTo>
                    <a:pt x="136725" y="11682"/>
                  </a:lnTo>
                  <a:lnTo>
                    <a:pt x="145510" y="17231"/>
                  </a:lnTo>
                  <a:lnTo>
                    <a:pt x="158391" y="32754"/>
                  </a:lnTo>
                  <a:lnTo>
                    <a:pt x="164895" y="5135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213457" y="2689874"/>
            <a:ext cx="2924036" cy="502378"/>
            <a:chOff x="213457" y="2689874"/>
            <a:chExt cx="2924036" cy="502378"/>
          </a:xfrm>
        </p:grpSpPr>
        <p:sp>
          <p:nvSpPr>
            <p:cNvPr id="100" name="Freeform 99"/>
            <p:cNvSpPr/>
            <p:nvPr/>
          </p:nvSpPr>
          <p:spPr>
            <a:xfrm>
              <a:off x="213457" y="2699166"/>
              <a:ext cx="249797" cy="391214"/>
            </a:xfrm>
            <a:custGeom>
              <a:avLst/>
              <a:gdLst/>
              <a:ahLst/>
              <a:cxnLst/>
              <a:rect l="0" t="0" r="0" b="0"/>
              <a:pathLst>
                <a:path w="249797" h="391214">
                  <a:moveTo>
                    <a:pt x="239268" y="59300"/>
                  </a:moveTo>
                  <a:lnTo>
                    <a:pt x="184181" y="9802"/>
                  </a:lnTo>
                  <a:lnTo>
                    <a:pt x="161362" y="2206"/>
                  </a:lnTo>
                  <a:lnTo>
                    <a:pt x="135623" y="0"/>
                  </a:lnTo>
                  <a:lnTo>
                    <a:pt x="108586" y="2919"/>
                  </a:lnTo>
                  <a:lnTo>
                    <a:pt x="87210" y="11235"/>
                  </a:lnTo>
                  <a:lnTo>
                    <a:pt x="54424" y="35638"/>
                  </a:lnTo>
                  <a:lnTo>
                    <a:pt x="26655" y="92853"/>
                  </a:lnTo>
                  <a:lnTo>
                    <a:pt x="5808" y="153015"/>
                  </a:lnTo>
                  <a:lnTo>
                    <a:pt x="0" y="213989"/>
                  </a:lnTo>
                  <a:lnTo>
                    <a:pt x="4857" y="262801"/>
                  </a:lnTo>
                  <a:lnTo>
                    <a:pt x="9156" y="305080"/>
                  </a:lnTo>
                  <a:lnTo>
                    <a:pt x="24207" y="333465"/>
                  </a:lnTo>
                  <a:lnTo>
                    <a:pt x="62696" y="376828"/>
                  </a:lnTo>
                  <a:lnTo>
                    <a:pt x="88652" y="387597"/>
                  </a:lnTo>
                  <a:lnTo>
                    <a:pt x="117345" y="391213"/>
                  </a:lnTo>
                  <a:lnTo>
                    <a:pt x="175292" y="381053"/>
                  </a:lnTo>
                  <a:lnTo>
                    <a:pt x="236687" y="341923"/>
                  </a:lnTo>
                  <a:lnTo>
                    <a:pt x="249796" y="333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05367" y="2895336"/>
              <a:ext cx="94758" cy="170186"/>
            </a:xfrm>
            <a:custGeom>
              <a:avLst/>
              <a:gdLst/>
              <a:ahLst/>
              <a:cxnLst/>
              <a:rect l="0" t="0" r="0" b="0"/>
              <a:pathLst>
                <a:path w="94758" h="170186">
                  <a:moveTo>
                    <a:pt x="0" y="84228"/>
                  </a:moveTo>
                  <a:lnTo>
                    <a:pt x="25194" y="145339"/>
                  </a:lnTo>
                  <a:lnTo>
                    <a:pt x="35411" y="170185"/>
                  </a:lnTo>
                  <a:lnTo>
                    <a:pt x="23670" y="110328"/>
                  </a:lnTo>
                  <a:lnTo>
                    <a:pt x="16112" y="74025"/>
                  </a:lnTo>
                  <a:lnTo>
                    <a:pt x="18080" y="47718"/>
                  </a:lnTo>
                  <a:lnTo>
                    <a:pt x="25973" y="26667"/>
                  </a:lnTo>
                  <a:lnTo>
                    <a:pt x="31354" y="17778"/>
                  </a:lnTo>
                  <a:lnTo>
                    <a:pt x="39620" y="11852"/>
                  </a:lnTo>
                  <a:lnTo>
                    <a:pt x="77150" y="234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49970" y="2884808"/>
              <a:ext cx="134795" cy="128827"/>
            </a:xfrm>
            <a:custGeom>
              <a:avLst/>
              <a:gdLst/>
              <a:ahLst/>
              <a:cxnLst/>
              <a:rect l="0" t="0" r="0" b="0"/>
              <a:pathLst>
                <a:path w="134795" h="128827">
                  <a:moveTo>
                    <a:pt x="76496" y="21057"/>
                  </a:moveTo>
                  <a:lnTo>
                    <a:pt x="59728" y="15468"/>
                  </a:lnTo>
                  <a:lnTo>
                    <a:pt x="42137" y="18963"/>
                  </a:lnTo>
                  <a:lnTo>
                    <a:pt x="32533" y="23170"/>
                  </a:lnTo>
                  <a:lnTo>
                    <a:pt x="18742" y="37204"/>
                  </a:lnTo>
                  <a:lnTo>
                    <a:pt x="357" y="74809"/>
                  </a:lnTo>
                  <a:lnTo>
                    <a:pt x="0" y="84968"/>
                  </a:lnTo>
                  <a:lnTo>
                    <a:pt x="5843" y="105614"/>
                  </a:lnTo>
                  <a:lnTo>
                    <a:pt x="19358" y="120249"/>
                  </a:lnTo>
                  <a:lnTo>
                    <a:pt x="27876" y="125789"/>
                  </a:lnTo>
                  <a:lnTo>
                    <a:pt x="49818" y="128826"/>
                  </a:lnTo>
                  <a:lnTo>
                    <a:pt x="96442" y="121243"/>
                  </a:lnTo>
                  <a:lnTo>
                    <a:pt x="114997" y="108868"/>
                  </a:lnTo>
                  <a:lnTo>
                    <a:pt x="123220" y="100654"/>
                  </a:lnTo>
                  <a:lnTo>
                    <a:pt x="132357" y="79051"/>
                  </a:lnTo>
                  <a:lnTo>
                    <a:pt x="134794" y="66738"/>
                  </a:lnTo>
                  <a:lnTo>
                    <a:pt x="131262" y="43699"/>
                  </a:lnTo>
                  <a:lnTo>
                    <a:pt x="127045" y="32642"/>
                  </a:lnTo>
                  <a:lnTo>
                    <a:pt x="113000" y="17237"/>
                  </a:lnTo>
                  <a:lnTo>
                    <a:pt x="91601" y="5107"/>
                  </a:lnTo>
                  <a:lnTo>
                    <a:pt x="764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10694" y="2842694"/>
              <a:ext cx="136557" cy="177514"/>
            </a:xfrm>
            <a:custGeom>
              <a:avLst/>
              <a:gdLst/>
              <a:ahLst/>
              <a:cxnLst/>
              <a:rect l="0" t="0" r="0" b="0"/>
              <a:pathLst>
                <a:path w="136557" h="177514">
                  <a:moveTo>
                    <a:pt x="126342" y="0"/>
                  </a:moveTo>
                  <a:lnTo>
                    <a:pt x="72467" y="19128"/>
                  </a:lnTo>
                  <a:lnTo>
                    <a:pt x="26484" y="49803"/>
                  </a:lnTo>
                  <a:lnTo>
                    <a:pt x="24675" y="56599"/>
                  </a:lnTo>
                  <a:lnTo>
                    <a:pt x="26978" y="63469"/>
                  </a:lnTo>
                  <a:lnTo>
                    <a:pt x="32023" y="70389"/>
                  </a:lnTo>
                  <a:lnTo>
                    <a:pt x="50108" y="78077"/>
                  </a:lnTo>
                  <a:lnTo>
                    <a:pt x="111017" y="92993"/>
                  </a:lnTo>
                  <a:lnTo>
                    <a:pt x="129669" y="104111"/>
                  </a:lnTo>
                  <a:lnTo>
                    <a:pt x="134409" y="112692"/>
                  </a:lnTo>
                  <a:lnTo>
                    <a:pt x="136556" y="134703"/>
                  </a:lnTo>
                  <a:lnTo>
                    <a:pt x="133152" y="144784"/>
                  </a:lnTo>
                  <a:lnTo>
                    <a:pt x="120010" y="162225"/>
                  </a:lnTo>
                  <a:lnTo>
                    <a:pt x="99351" y="171536"/>
                  </a:lnTo>
                  <a:lnTo>
                    <a:pt x="47961" y="17751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79150" y="2858162"/>
              <a:ext cx="126847" cy="140138"/>
            </a:xfrm>
            <a:custGeom>
              <a:avLst/>
              <a:gdLst/>
              <a:ahLst/>
              <a:cxnLst/>
              <a:rect l="0" t="0" r="0" b="0"/>
              <a:pathLst>
                <a:path w="126847" h="140138">
                  <a:moveTo>
                    <a:pt x="105285" y="5589"/>
                  </a:moveTo>
                  <a:lnTo>
                    <a:pt x="88517" y="0"/>
                  </a:lnTo>
                  <a:lnTo>
                    <a:pt x="70926" y="375"/>
                  </a:lnTo>
                  <a:lnTo>
                    <a:pt x="51410" y="5611"/>
                  </a:lnTo>
                  <a:lnTo>
                    <a:pt x="13404" y="28037"/>
                  </a:lnTo>
                  <a:lnTo>
                    <a:pt x="5427" y="34592"/>
                  </a:lnTo>
                  <a:lnTo>
                    <a:pt x="3618" y="40132"/>
                  </a:lnTo>
                  <a:lnTo>
                    <a:pt x="5921" y="44995"/>
                  </a:lnTo>
                  <a:lnTo>
                    <a:pt x="17839" y="53518"/>
                  </a:lnTo>
                  <a:lnTo>
                    <a:pt x="45450" y="63724"/>
                  </a:lnTo>
                  <a:lnTo>
                    <a:pt x="104107" y="73686"/>
                  </a:lnTo>
                  <a:lnTo>
                    <a:pt x="112688" y="79063"/>
                  </a:lnTo>
                  <a:lnTo>
                    <a:pt x="125343" y="94396"/>
                  </a:lnTo>
                  <a:lnTo>
                    <a:pt x="126846" y="103398"/>
                  </a:lnTo>
                  <a:lnTo>
                    <a:pt x="122276" y="122759"/>
                  </a:lnTo>
                  <a:lnTo>
                    <a:pt x="115443" y="129326"/>
                  </a:lnTo>
                  <a:lnTo>
                    <a:pt x="95371" y="136622"/>
                  </a:lnTo>
                  <a:lnTo>
                    <a:pt x="45528" y="140137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316062" y="2810783"/>
              <a:ext cx="151339" cy="381469"/>
            </a:xfrm>
            <a:custGeom>
              <a:avLst/>
              <a:gdLst/>
              <a:ahLst/>
              <a:cxnLst/>
              <a:rect l="0" t="0" r="0" b="0"/>
              <a:pathLst>
                <a:path w="151339" h="381469">
                  <a:moveTo>
                    <a:pt x="42114" y="95082"/>
                  </a:moveTo>
                  <a:lnTo>
                    <a:pt x="42114" y="152346"/>
                  </a:lnTo>
                  <a:lnTo>
                    <a:pt x="47703" y="213238"/>
                  </a:lnTo>
                  <a:lnTo>
                    <a:pt x="51666" y="270326"/>
                  </a:lnTo>
                  <a:lnTo>
                    <a:pt x="52449" y="326664"/>
                  </a:lnTo>
                  <a:lnTo>
                    <a:pt x="46551" y="381468"/>
                  </a:lnTo>
                  <a:lnTo>
                    <a:pt x="47411" y="380763"/>
                  </a:lnTo>
                  <a:lnTo>
                    <a:pt x="49155" y="376783"/>
                  </a:lnTo>
                  <a:lnTo>
                    <a:pt x="43850" y="324060"/>
                  </a:lnTo>
                  <a:lnTo>
                    <a:pt x="42457" y="270034"/>
                  </a:lnTo>
                  <a:lnTo>
                    <a:pt x="33776" y="214301"/>
                  </a:lnTo>
                  <a:lnTo>
                    <a:pt x="20796" y="158233"/>
                  </a:lnTo>
                  <a:lnTo>
                    <a:pt x="12556" y="102097"/>
                  </a:lnTo>
                  <a:lnTo>
                    <a:pt x="12099" y="47118"/>
                  </a:lnTo>
                  <a:lnTo>
                    <a:pt x="16295" y="23462"/>
                  </a:lnTo>
                  <a:lnTo>
                    <a:pt x="21392" y="14580"/>
                  </a:lnTo>
                  <a:lnTo>
                    <a:pt x="36413" y="1592"/>
                  </a:lnTo>
                  <a:lnTo>
                    <a:pt x="45333" y="0"/>
                  </a:lnTo>
                  <a:lnTo>
                    <a:pt x="64601" y="4470"/>
                  </a:lnTo>
                  <a:lnTo>
                    <a:pt x="104397" y="26404"/>
                  </a:lnTo>
                  <a:lnTo>
                    <a:pt x="120878" y="39602"/>
                  </a:lnTo>
                  <a:lnTo>
                    <a:pt x="137721" y="65775"/>
                  </a:lnTo>
                  <a:lnTo>
                    <a:pt x="150120" y="95757"/>
                  </a:lnTo>
                  <a:lnTo>
                    <a:pt x="151338" y="116439"/>
                  </a:lnTo>
                  <a:lnTo>
                    <a:pt x="150025" y="126868"/>
                  </a:lnTo>
                  <a:lnTo>
                    <a:pt x="145640" y="134990"/>
                  </a:lnTo>
                  <a:lnTo>
                    <a:pt x="131409" y="147134"/>
                  </a:lnTo>
                  <a:lnTo>
                    <a:pt x="103667" y="160548"/>
                  </a:lnTo>
                  <a:lnTo>
                    <a:pt x="67630" y="166342"/>
                  </a:lnTo>
                  <a:lnTo>
                    <a:pt x="17355" y="160127"/>
                  </a:lnTo>
                  <a:lnTo>
                    <a:pt x="0" y="1582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1522626" y="2832165"/>
              <a:ext cx="109292" cy="115118"/>
            </a:xfrm>
            <a:custGeom>
              <a:avLst/>
              <a:gdLst/>
              <a:ahLst/>
              <a:cxnLst/>
              <a:rect l="0" t="0" r="0" b="0"/>
              <a:pathLst>
                <a:path w="109292" h="115118">
                  <a:moveTo>
                    <a:pt x="4006" y="52643"/>
                  </a:moveTo>
                  <a:lnTo>
                    <a:pt x="9595" y="111260"/>
                  </a:lnTo>
                  <a:lnTo>
                    <a:pt x="11241" y="115117"/>
                  </a:lnTo>
                  <a:lnTo>
                    <a:pt x="12339" y="113010"/>
                  </a:lnTo>
                  <a:lnTo>
                    <a:pt x="12389" y="99360"/>
                  </a:lnTo>
                  <a:lnTo>
                    <a:pt x="0" y="42764"/>
                  </a:lnTo>
                  <a:lnTo>
                    <a:pt x="6515" y="26415"/>
                  </a:lnTo>
                  <a:lnTo>
                    <a:pt x="20329" y="14470"/>
                  </a:lnTo>
                  <a:lnTo>
                    <a:pt x="39336" y="6431"/>
                  </a:lnTo>
                  <a:lnTo>
                    <a:pt x="83428" y="1271"/>
                  </a:lnTo>
                  <a:lnTo>
                    <a:pt x="10929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652419" y="2863751"/>
              <a:ext cx="129912" cy="118751"/>
            </a:xfrm>
            <a:custGeom>
              <a:avLst/>
              <a:gdLst/>
              <a:ahLst/>
              <a:cxnLst/>
              <a:rect l="0" t="0" r="0" b="0"/>
              <a:pathLst>
                <a:path w="129912" h="118751">
                  <a:moveTo>
                    <a:pt x="95311" y="21057"/>
                  </a:moveTo>
                  <a:lnTo>
                    <a:pt x="84133" y="9879"/>
                  </a:lnTo>
                  <a:lnTo>
                    <a:pt x="76160" y="7755"/>
                  </a:lnTo>
                  <a:lnTo>
                    <a:pt x="54824" y="8516"/>
                  </a:lnTo>
                  <a:lnTo>
                    <a:pt x="35983" y="15873"/>
                  </a:lnTo>
                  <a:lnTo>
                    <a:pt x="19810" y="28112"/>
                  </a:lnTo>
                  <a:lnTo>
                    <a:pt x="4823" y="45249"/>
                  </a:lnTo>
                  <a:lnTo>
                    <a:pt x="1061" y="54733"/>
                  </a:lnTo>
                  <a:lnTo>
                    <a:pt x="0" y="74629"/>
                  </a:lnTo>
                  <a:lnTo>
                    <a:pt x="6547" y="92050"/>
                  </a:lnTo>
                  <a:lnTo>
                    <a:pt x="11569" y="99971"/>
                  </a:lnTo>
                  <a:lnTo>
                    <a:pt x="32746" y="111892"/>
                  </a:lnTo>
                  <a:lnTo>
                    <a:pt x="59316" y="118750"/>
                  </a:lnTo>
                  <a:lnTo>
                    <a:pt x="82823" y="117898"/>
                  </a:lnTo>
                  <a:lnTo>
                    <a:pt x="101849" y="110501"/>
                  </a:lnTo>
                  <a:lnTo>
                    <a:pt x="110198" y="105253"/>
                  </a:lnTo>
                  <a:lnTo>
                    <a:pt x="122595" y="90063"/>
                  </a:lnTo>
                  <a:lnTo>
                    <a:pt x="127538" y="81099"/>
                  </a:lnTo>
                  <a:lnTo>
                    <a:pt x="129911" y="61780"/>
                  </a:lnTo>
                  <a:lnTo>
                    <a:pt x="125897" y="41496"/>
                  </a:lnTo>
                  <a:lnTo>
                    <a:pt x="116314" y="20782"/>
                  </a:lnTo>
                  <a:lnTo>
                    <a:pt x="110483" y="13855"/>
                  </a:lnTo>
                  <a:lnTo>
                    <a:pt x="847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24362" y="2689874"/>
              <a:ext cx="123411" cy="293644"/>
            </a:xfrm>
            <a:custGeom>
              <a:avLst/>
              <a:gdLst/>
              <a:ahLst/>
              <a:cxnLst/>
              <a:rect l="0" t="0" r="0" b="0"/>
              <a:pathLst>
                <a:path w="123411" h="293644">
                  <a:moveTo>
                    <a:pt x="102353" y="237048"/>
                  </a:moveTo>
                  <a:lnTo>
                    <a:pt x="92777" y="205766"/>
                  </a:lnTo>
                  <a:lnTo>
                    <a:pt x="82109" y="189609"/>
                  </a:lnTo>
                  <a:lnTo>
                    <a:pt x="73649" y="184365"/>
                  </a:lnTo>
                  <a:lnTo>
                    <a:pt x="51771" y="178538"/>
                  </a:lnTo>
                  <a:lnTo>
                    <a:pt x="41725" y="179324"/>
                  </a:lnTo>
                  <a:lnTo>
                    <a:pt x="24324" y="186437"/>
                  </a:lnTo>
                  <a:lnTo>
                    <a:pt x="11911" y="200516"/>
                  </a:lnTo>
                  <a:lnTo>
                    <a:pt x="3665" y="219642"/>
                  </a:lnTo>
                  <a:lnTo>
                    <a:pt x="0" y="243740"/>
                  </a:lnTo>
                  <a:lnTo>
                    <a:pt x="4610" y="266928"/>
                  </a:lnTo>
                  <a:lnTo>
                    <a:pt x="9115" y="278025"/>
                  </a:lnTo>
                  <a:lnTo>
                    <a:pt x="16797" y="285423"/>
                  </a:lnTo>
                  <a:lnTo>
                    <a:pt x="37812" y="293643"/>
                  </a:lnTo>
                  <a:lnTo>
                    <a:pt x="47627" y="293495"/>
                  </a:lnTo>
                  <a:lnTo>
                    <a:pt x="64772" y="287092"/>
                  </a:lnTo>
                  <a:lnTo>
                    <a:pt x="77071" y="273328"/>
                  </a:lnTo>
                  <a:lnTo>
                    <a:pt x="94499" y="235896"/>
                  </a:lnTo>
                  <a:lnTo>
                    <a:pt x="100801" y="179065"/>
                  </a:lnTo>
                  <a:lnTo>
                    <a:pt x="102046" y="118446"/>
                  </a:lnTo>
                  <a:lnTo>
                    <a:pt x="96703" y="61672"/>
                  </a:lnTo>
                  <a:lnTo>
                    <a:pt x="83213" y="17832"/>
                  </a:lnTo>
                  <a:lnTo>
                    <a:pt x="72009" y="798"/>
                  </a:lnTo>
                  <a:lnTo>
                    <a:pt x="68086" y="0"/>
                  </a:lnTo>
                  <a:lnTo>
                    <a:pt x="65470" y="4146"/>
                  </a:lnTo>
                  <a:lnTo>
                    <a:pt x="60927" y="65564"/>
                  </a:lnTo>
                  <a:lnTo>
                    <a:pt x="63494" y="126312"/>
                  </a:lnTo>
                  <a:lnTo>
                    <a:pt x="74851" y="161733"/>
                  </a:lnTo>
                  <a:lnTo>
                    <a:pt x="104906" y="223258"/>
                  </a:lnTo>
                  <a:lnTo>
                    <a:pt x="123410" y="247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026410" y="2811108"/>
              <a:ext cx="92347" cy="149914"/>
            </a:xfrm>
            <a:custGeom>
              <a:avLst/>
              <a:gdLst/>
              <a:ahLst/>
              <a:cxnLst/>
              <a:rect l="0" t="0" r="0" b="0"/>
              <a:pathLst>
                <a:path w="92347" h="149914">
                  <a:moveTo>
                    <a:pt x="5590" y="52643"/>
                  </a:moveTo>
                  <a:lnTo>
                    <a:pt x="0" y="69410"/>
                  </a:lnTo>
                  <a:lnTo>
                    <a:pt x="376" y="87001"/>
                  </a:lnTo>
                  <a:lnTo>
                    <a:pt x="10149" y="126890"/>
                  </a:lnTo>
                  <a:lnTo>
                    <a:pt x="15648" y="134897"/>
                  </a:lnTo>
                  <a:lnTo>
                    <a:pt x="31117" y="146912"/>
                  </a:lnTo>
                  <a:lnTo>
                    <a:pt x="49690" y="149913"/>
                  </a:lnTo>
                  <a:lnTo>
                    <a:pt x="59557" y="149075"/>
                  </a:lnTo>
                  <a:lnTo>
                    <a:pt x="67304" y="145007"/>
                  </a:lnTo>
                  <a:lnTo>
                    <a:pt x="79032" y="131128"/>
                  </a:lnTo>
                  <a:lnTo>
                    <a:pt x="92211" y="103584"/>
                  </a:lnTo>
                  <a:lnTo>
                    <a:pt x="92346" y="62017"/>
                  </a:lnTo>
                  <a:lnTo>
                    <a:pt x="792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182982" y="2854686"/>
              <a:ext cx="101702" cy="104343"/>
            </a:xfrm>
            <a:custGeom>
              <a:avLst/>
              <a:gdLst/>
              <a:ahLst/>
              <a:cxnLst/>
              <a:rect l="0" t="0" r="0" b="0"/>
              <a:pathLst>
                <a:path w="101702" h="104343">
                  <a:moveTo>
                    <a:pt x="80644" y="9065"/>
                  </a:moveTo>
                  <a:lnTo>
                    <a:pt x="43167" y="732"/>
                  </a:lnTo>
                  <a:lnTo>
                    <a:pt x="31093" y="0"/>
                  </a:lnTo>
                  <a:lnTo>
                    <a:pt x="21874" y="3022"/>
                  </a:lnTo>
                  <a:lnTo>
                    <a:pt x="14558" y="8546"/>
                  </a:lnTo>
                  <a:lnTo>
                    <a:pt x="8511" y="15738"/>
                  </a:lnTo>
                  <a:lnTo>
                    <a:pt x="1792" y="36207"/>
                  </a:lnTo>
                  <a:lnTo>
                    <a:pt x="0" y="48217"/>
                  </a:lnTo>
                  <a:lnTo>
                    <a:pt x="4248" y="67800"/>
                  </a:lnTo>
                  <a:lnTo>
                    <a:pt x="15105" y="84302"/>
                  </a:lnTo>
                  <a:lnTo>
                    <a:pt x="31629" y="99436"/>
                  </a:lnTo>
                  <a:lnTo>
                    <a:pt x="42118" y="103237"/>
                  </a:lnTo>
                  <a:lnTo>
                    <a:pt x="66251" y="104342"/>
                  </a:lnTo>
                  <a:lnTo>
                    <a:pt x="83216" y="100933"/>
                  </a:lnTo>
                  <a:lnTo>
                    <a:pt x="101701" y="93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337760" y="2716352"/>
              <a:ext cx="41681" cy="242156"/>
            </a:xfrm>
            <a:custGeom>
              <a:avLst/>
              <a:gdLst/>
              <a:ahLst/>
              <a:cxnLst/>
              <a:rect l="0" t="0" r="0" b="0"/>
              <a:pathLst>
                <a:path w="41681" h="242156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8057" y="142950"/>
                  </a:lnTo>
                  <a:lnTo>
                    <a:pt x="24327" y="199456"/>
                  </a:lnTo>
                  <a:lnTo>
                    <a:pt x="4168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253098" y="280058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25764" y="3119"/>
                  </a:lnTo>
                  <a:lnTo>
                    <a:pt x="63120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2476730" y="2811108"/>
              <a:ext cx="156935" cy="189514"/>
            </a:xfrm>
            <a:custGeom>
              <a:avLst/>
              <a:gdLst/>
              <a:ahLst/>
              <a:cxnLst/>
              <a:rect l="0" t="0" r="0" b="0"/>
              <a:pathLst>
                <a:path w="156935" h="189514">
                  <a:moveTo>
                    <a:pt x="113280" y="0"/>
                  </a:moveTo>
                  <a:lnTo>
                    <a:pt x="70588" y="3120"/>
                  </a:lnTo>
                  <a:lnTo>
                    <a:pt x="39409" y="14573"/>
                  </a:lnTo>
                  <a:lnTo>
                    <a:pt x="3022" y="39404"/>
                  </a:lnTo>
                  <a:lnTo>
                    <a:pt x="0" y="46156"/>
                  </a:lnTo>
                  <a:lnTo>
                    <a:pt x="325" y="52998"/>
                  </a:lnTo>
                  <a:lnTo>
                    <a:pt x="2882" y="59898"/>
                  </a:lnTo>
                  <a:lnTo>
                    <a:pt x="9266" y="64499"/>
                  </a:lnTo>
                  <a:lnTo>
                    <a:pt x="71752" y="78077"/>
                  </a:lnTo>
                  <a:lnTo>
                    <a:pt x="120675" y="92589"/>
                  </a:lnTo>
                  <a:lnTo>
                    <a:pt x="138403" y="103932"/>
                  </a:lnTo>
                  <a:lnTo>
                    <a:pt x="150962" y="119892"/>
                  </a:lnTo>
                  <a:lnTo>
                    <a:pt x="155949" y="129061"/>
                  </a:lnTo>
                  <a:lnTo>
                    <a:pt x="156934" y="138683"/>
                  </a:lnTo>
                  <a:lnTo>
                    <a:pt x="151789" y="158733"/>
                  </a:lnTo>
                  <a:lnTo>
                    <a:pt x="144802" y="166654"/>
                  </a:lnTo>
                  <a:lnTo>
                    <a:pt x="124560" y="178574"/>
                  </a:lnTo>
                  <a:lnTo>
                    <a:pt x="71166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05326" y="3042735"/>
              <a:ext cx="2326799" cy="115729"/>
            </a:xfrm>
            <a:custGeom>
              <a:avLst/>
              <a:gdLst/>
              <a:ahLst/>
              <a:cxnLst/>
              <a:rect l="0" t="0" r="0" b="0"/>
              <a:pathLst>
                <a:path w="2326799" h="115729">
                  <a:moveTo>
                    <a:pt x="2326798" y="0"/>
                  </a:moveTo>
                  <a:lnTo>
                    <a:pt x="2271657" y="14655"/>
                  </a:lnTo>
                  <a:lnTo>
                    <a:pt x="2208628" y="20963"/>
                  </a:lnTo>
                  <a:lnTo>
                    <a:pt x="2156837" y="29141"/>
                  </a:lnTo>
                  <a:lnTo>
                    <a:pt x="2101893" y="36692"/>
                  </a:lnTo>
                  <a:lnTo>
                    <a:pt x="2045979" y="41043"/>
                  </a:lnTo>
                  <a:lnTo>
                    <a:pt x="1989874" y="41903"/>
                  </a:lnTo>
                  <a:lnTo>
                    <a:pt x="1933732" y="42073"/>
                  </a:lnTo>
                  <a:lnTo>
                    <a:pt x="1876412" y="42106"/>
                  </a:lnTo>
                  <a:lnTo>
                    <a:pt x="1813097" y="42113"/>
                  </a:lnTo>
                  <a:lnTo>
                    <a:pt x="1755183" y="42114"/>
                  </a:lnTo>
                  <a:lnTo>
                    <a:pt x="1707175" y="42114"/>
                  </a:lnTo>
                  <a:lnTo>
                    <a:pt x="1646956" y="42114"/>
                  </a:lnTo>
                  <a:lnTo>
                    <a:pt x="1586881" y="42114"/>
                  </a:lnTo>
                  <a:lnTo>
                    <a:pt x="1524625" y="42114"/>
                  </a:lnTo>
                  <a:lnTo>
                    <a:pt x="1466098" y="49350"/>
                  </a:lnTo>
                  <a:lnTo>
                    <a:pt x="1416539" y="51667"/>
                  </a:lnTo>
                  <a:lnTo>
                    <a:pt x="1365980" y="52354"/>
                  </a:lnTo>
                  <a:lnTo>
                    <a:pt x="1306382" y="55705"/>
                  </a:lnTo>
                  <a:lnTo>
                    <a:pt x="1243960" y="67286"/>
                  </a:lnTo>
                  <a:lnTo>
                    <a:pt x="1182540" y="72433"/>
                  </a:lnTo>
                  <a:lnTo>
                    <a:pt x="1121535" y="76569"/>
                  </a:lnTo>
                  <a:lnTo>
                    <a:pt x="1063817" y="82715"/>
                  </a:lnTo>
                  <a:lnTo>
                    <a:pt x="1013336" y="83780"/>
                  </a:lnTo>
                  <a:lnTo>
                    <a:pt x="961333" y="84095"/>
                  </a:lnTo>
                  <a:lnTo>
                    <a:pt x="908880" y="84189"/>
                  </a:lnTo>
                  <a:lnTo>
                    <a:pt x="854396" y="91456"/>
                  </a:lnTo>
                  <a:lnTo>
                    <a:pt x="793547" y="94105"/>
                  </a:lnTo>
                  <a:lnTo>
                    <a:pt x="738153" y="94564"/>
                  </a:lnTo>
                  <a:lnTo>
                    <a:pt x="684696" y="94700"/>
                  </a:lnTo>
                  <a:lnTo>
                    <a:pt x="631812" y="97860"/>
                  </a:lnTo>
                  <a:lnTo>
                    <a:pt x="579097" y="103085"/>
                  </a:lnTo>
                  <a:lnTo>
                    <a:pt x="526434" y="104633"/>
                  </a:lnTo>
                  <a:lnTo>
                    <a:pt x="473785" y="105092"/>
                  </a:lnTo>
                  <a:lnTo>
                    <a:pt x="418021" y="105228"/>
                  </a:lnTo>
                  <a:lnTo>
                    <a:pt x="363284" y="105268"/>
                  </a:lnTo>
                  <a:lnTo>
                    <a:pt x="308456" y="110871"/>
                  </a:lnTo>
                  <a:lnTo>
                    <a:pt x="253085" y="114838"/>
                  </a:lnTo>
                  <a:lnTo>
                    <a:pt x="198211" y="115525"/>
                  </a:lnTo>
                  <a:lnTo>
                    <a:pt x="144387" y="115728"/>
                  </a:lnTo>
                  <a:lnTo>
                    <a:pt x="92564" y="114618"/>
                  </a:lnTo>
                  <a:lnTo>
                    <a:pt x="35658" y="10747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021678" y="2895336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10529"/>
                  </a:moveTo>
                  <a:lnTo>
                    <a:pt x="57197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>
            <a:off x="3400704" y="2737409"/>
            <a:ext cx="5274776" cy="478202"/>
            <a:chOff x="3400704" y="2737409"/>
            <a:chExt cx="5274776" cy="478202"/>
          </a:xfrm>
        </p:grpSpPr>
        <p:sp>
          <p:nvSpPr>
            <p:cNvPr id="117" name="Freeform 116"/>
            <p:cNvSpPr/>
            <p:nvPr/>
          </p:nvSpPr>
          <p:spPr>
            <a:xfrm>
              <a:off x="3590217" y="2842694"/>
              <a:ext cx="18913" cy="221099"/>
            </a:xfrm>
            <a:custGeom>
              <a:avLst/>
              <a:gdLst/>
              <a:ahLst/>
              <a:cxnLst/>
              <a:rect l="0" t="0" r="0" b="0"/>
              <a:pathLst>
                <a:path w="18913" h="221099">
                  <a:moveTo>
                    <a:pt x="10529" y="0"/>
                  </a:moveTo>
                  <a:lnTo>
                    <a:pt x="10529" y="54144"/>
                  </a:lnTo>
                  <a:lnTo>
                    <a:pt x="16118" y="109091"/>
                  </a:lnTo>
                  <a:lnTo>
                    <a:pt x="18912" y="163835"/>
                  </a:lnTo>
                  <a:lnTo>
                    <a:pt x="12363" y="196333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400704" y="2821637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73163" y="3120"/>
                  </a:lnTo>
                  <a:lnTo>
                    <a:pt x="241984" y="14572"/>
                  </a:lnTo>
                  <a:lnTo>
                    <a:pt x="181085" y="38920"/>
                  </a:lnTo>
                  <a:lnTo>
                    <a:pt x="126064" y="60807"/>
                  </a:lnTo>
                  <a:lnTo>
                    <a:pt x="70135" y="71153"/>
                  </a:lnTo>
                  <a:lnTo>
                    <a:pt x="17685" y="8169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42818" y="3032207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193225" y="11453"/>
                  </a:lnTo>
                  <a:lnTo>
                    <a:pt x="134094" y="19160"/>
                  </a:lnTo>
                  <a:lnTo>
                    <a:pt x="78524" y="29088"/>
                  </a:lnTo>
                  <a:lnTo>
                    <a:pt x="21693" y="4575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744640" y="2853222"/>
              <a:ext cx="66677" cy="210571"/>
            </a:xfrm>
            <a:custGeom>
              <a:avLst/>
              <a:gdLst/>
              <a:ahLst/>
              <a:cxnLst/>
              <a:rect l="0" t="0" r="0" b="0"/>
              <a:pathLst>
                <a:path w="66677" h="210571">
                  <a:moveTo>
                    <a:pt x="66676" y="210570"/>
                  </a:moveTo>
                  <a:lnTo>
                    <a:pt x="55497" y="199392"/>
                  </a:lnTo>
                  <a:lnTo>
                    <a:pt x="31832" y="137353"/>
                  </a:lnTo>
                  <a:lnTo>
                    <a:pt x="14066" y="84292"/>
                  </a:lnTo>
                  <a:lnTo>
                    <a:pt x="2" y="42127"/>
                  </a:lnTo>
                  <a:lnTo>
                    <a:pt x="0" y="32764"/>
                  </a:lnTo>
                  <a:lnTo>
                    <a:pt x="6236" y="16122"/>
                  </a:lnTo>
                  <a:lnTo>
                    <a:pt x="13515" y="10748"/>
                  </a:lnTo>
                  <a:lnTo>
                    <a:pt x="49459" y="2123"/>
                  </a:lnTo>
                  <a:lnTo>
                    <a:pt x="6667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695502" y="2969036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02883" y="17958"/>
                  </a:lnTo>
                  <a:lnTo>
                    <a:pt x="51475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60951" y="2790051"/>
              <a:ext cx="50449" cy="284271"/>
            </a:xfrm>
            <a:custGeom>
              <a:avLst/>
              <a:gdLst/>
              <a:ahLst/>
              <a:cxnLst/>
              <a:rect l="0" t="0" r="0" b="0"/>
              <a:pathLst>
                <a:path w="50449" h="284271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5849" y="133397"/>
                  </a:lnTo>
                  <a:lnTo>
                    <a:pt x="26369" y="184538"/>
                  </a:lnTo>
                  <a:lnTo>
                    <a:pt x="34383" y="239093"/>
                  </a:lnTo>
                  <a:lnTo>
                    <a:pt x="5044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064000" y="290586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62563" y="8333"/>
                  </a:lnTo>
                  <a:lnTo>
                    <a:pt x="104725" y="18645"/>
                  </a:lnTo>
                  <a:lnTo>
                    <a:pt x="51839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242984" y="2779523"/>
              <a:ext cx="272294" cy="263967"/>
            </a:xfrm>
            <a:custGeom>
              <a:avLst/>
              <a:gdLst/>
              <a:ahLst/>
              <a:cxnLst/>
              <a:rect l="0" t="0" r="0" b="0"/>
              <a:pathLst>
                <a:path w="272294" h="263967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18211" y="163338"/>
                  </a:lnTo>
                  <a:lnTo>
                    <a:pt x="26084" y="223597"/>
                  </a:lnTo>
                  <a:lnTo>
                    <a:pt x="35545" y="260833"/>
                  </a:lnTo>
                  <a:lnTo>
                    <a:pt x="37734" y="263966"/>
                  </a:lnTo>
                  <a:lnTo>
                    <a:pt x="39194" y="261375"/>
                  </a:lnTo>
                  <a:lnTo>
                    <a:pt x="44977" y="201151"/>
                  </a:lnTo>
                  <a:lnTo>
                    <a:pt x="51575" y="180647"/>
                  </a:lnTo>
                  <a:lnTo>
                    <a:pt x="62307" y="163736"/>
                  </a:lnTo>
                  <a:lnTo>
                    <a:pt x="69614" y="159460"/>
                  </a:lnTo>
                  <a:lnTo>
                    <a:pt x="87092" y="157829"/>
                  </a:lnTo>
                  <a:lnTo>
                    <a:pt x="103438" y="164123"/>
                  </a:lnTo>
                  <a:lnTo>
                    <a:pt x="111073" y="169077"/>
                  </a:lnTo>
                  <a:lnTo>
                    <a:pt x="122675" y="183940"/>
                  </a:lnTo>
                  <a:lnTo>
                    <a:pt x="147077" y="242590"/>
                  </a:lnTo>
                  <a:lnTo>
                    <a:pt x="150694" y="252974"/>
                  </a:lnTo>
                  <a:lnTo>
                    <a:pt x="154275" y="255217"/>
                  </a:lnTo>
                  <a:lnTo>
                    <a:pt x="157832" y="252033"/>
                  </a:lnTo>
                  <a:lnTo>
                    <a:pt x="171548" y="231434"/>
                  </a:lnTo>
                  <a:lnTo>
                    <a:pt x="197143" y="203513"/>
                  </a:lnTo>
                  <a:lnTo>
                    <a:pt x="255254" y="163969"/>
                  </a:lnTo>
                  <a:lnTo>
                    <a:pt x="269814" y="150474"/>
                  </a:lnTo>
                  <a:lnTo>
                    <a:pt x="272293" y="143600"/>
                  </a:lnTo>
                  <a:lnTo>
                    <a:pt x="271605" y="136677"/>
                  </a:lnTo>
                  <a:lnTo>
                    <a:pt x="268808" y="129723"/>
                  </a:lnTo>
                  <a:lnTo>
                    <a:pt x="256340" y="118876"/>
                  </a:lnTo>
                  <a:lnTo>
                    <a:pt x="248103" y="114345"/>
                  </a:lnTo>
                  <a:lnTo>
                    <a:pt x="229591" y="112431"/>
                  </a:lnTo>
                  <a:lnTo>
                    <a:pt x="209665" y="116650"/>
                  </a:lnTo>
                  <a:lnTo>
                    <a:pt x="189111" y="126324"/>
                  </a:lnTo>
                  <a:lnTo>
                    <a:pt x="174516" y="141542"/>
                  </a:lnTo>
                  <a:lnTo>
                    <a:pt x="165300" y="161173"/>
                  </a:lnTo>
                  <a:lnTo>
                    <a:pt x="161282" y="197364"/>
                  </a:lnTo>
                  <a:lnTo>
                    <a:pt x="164488" y="219908"/>
                  </a:lnTo>
                  <a:lnTo>
                    <a:pt x="169320" y="228494"/>
                  </a:lnTo>
                  <a:lnTo>
                    <a:pt x="184048" y="241153"/>
                  </a:lnTo>
                  <a:lnTo>
                    <a:pt x="205411" y="247559"/>
                  </a:lnTo>
                  <a:lnTo>
                    <a:pt x="24215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64740" y="2883784"/>
              <a:ext cx="118312" cy="277923"/>
            </a:xfrm>
            <a:custGeom>
              <a:avLst/>
              <a:gdLst/>
              <a:ahLst/>
              <a:cxnLst/>
              <a:rect l="0" t="0" r="0" b="0"/>
              <a:pathLst>
                <a:path w="118312" h="277923">
                  <a:moveTo>
                    <a:pt x="41498" y="137894"/>
                  </a:moveTo>
                  <a:lnTo>
                    <a:pt x="41498" y="192039"/>
                  </a:lnTo>
                  <a:lnTo>
                    <a:pt x="47087" y="241396"/>
                  </a:lnTo>
                  <a:lnTo>
                    <a:pt x="57117" y="277922"/>
                  </a:lnTo>
                  <a:lnTo>
                    <a:pt x="37640" y="221013"/>
                  </a:lnTo>
                  <a:lnTo>
                    <a:pt x="20395" y="161001"/>
                  </a:lnTo>
                  <a:lnTo>
                    <a:pt x="4057" y="98173"/>
                  </a:lnTo>
                  <a:lnTo>
                    <a:pt x="307" y="42917"/>
                  </a:lnTo>
                  <a:lnTo>
                    <a:pt x="0" y="28953"/>
                  </a:lnTo>
                  <a:lnTo>
                    <a:pt x="3304" y="18473"/>
                  </a:lnTo>
                  <a:lnTo>
                    <a:pt x="9016" y="10317"/>
                  </a:lnTo>
                  <a:lnTo>
                    <a:pt x="16334" y="3710"/>
                  </a:lnTo>
                  <a:lnTo>
                    <a:pt x="24722" y="475"/>
                  </a:lnTo>
                  <a:lnTo>
                    <a:pt x="43400" y="0"/>
                  </a:lnTo>
                  <a:lnTo>
                    <a:pt x="73647" y="11899"/>
                  </a:lnTo>
                  <a:lnTo>
                    <a:pt x="99247" y="35832"/>
                  </a:lnTo>
                  <a:lnTo>
                    <a:pt x="116061" y="65150"/>
                  </a:lnTo>
                  <a:lnTo>
                    <a:pt x="118311" y="85676"/>
                  </a:lnTo>
                  <a:lnTo>
                    <a:pt x="117273" y="96063"/>
                  </a:lnTo>
                  <a:lnTo>
                    <a:pt x="113072" y="104158"/>
                  </a:lnTo>
                  <a:lnTo>
                    <a:pt x="99045" y="116271"/>
                  </a:lnTo>
                  <a:lnTo>
                    <a:pt x="63784" y="13241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22052" y="2895336"/>
              <a:ext cx="73700" cy="129929"/>
            </a:xfrm>
            <a:custGeom>
              <a:avLst/>
              <a:gdLst/>
              <a:ahLst/>
              <a:cxnLst/>
              <a:rect l="0" t="0" r="0" b="0"/>
              <a:pathLst>
                <a:path w="73700" h="129929">
                  <a:moveTo>
                    <a:pt x="0" y="42114"/>
                  </a:moveTo>
                  <a:lnTo>
                    <a:pt x="17958" y="105542"/>
                  </a:lnTo>
                  <a:lnTo>
                    <a:pt x="25858" y="129928"/>
                  </a:lnTo>
                  <a:lnTo>
                    <a:pt x="4774" y="71137"/>
                  </a:lnTo>
                  <a:lnTo>
                    <a:pt x="3182" y="57953"/>
                  </a:lnTo>
                  <a:lnTo>
                    <a:pt x="7653" y="37065"/>
                  </a:lnTo>
                  <a:lnTo>
                    <a:pt x="12121" y="28220"/>
                  </a:lnTo>
                  <a:lnTo>
                    <a:pt x="26444" y="15272"/>
                  </a:lnTo>
                  <a:lnTo>
                    <a:pt x="43338" y="6788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940696" y="2910804"/>
              <a:ext cx="114732" cy="114459"/>
            </a:xfrm>
            <a:custGeom>
              <a:avLst/>
              <a:gdLst/>
              <a:ahLst/>
              <a:cxnLst/>
              <a:rect l="0" t="0" r="0" b="0"/>
              <a:pathLst>
                <a:path w="114732" h="114459">
                  <a:moveTo>
                    <a:pt x="91925" y="5589"/>
                  </a:moveTo>
                  <a:lnTo>
                    <a:pt x="75158" y="0"/>
                  </a:lnTo>
                  <a:lnTo>
                    <a:pt x="57567" y="376"/>
                  </a:lnTo>
                  <a:lnTo>
                    <a:pt x="39220" y="5612"/>
                  </a:lnTo>
                  <a:lnTo>
                    <a:pt x="23268" y="15738"/>
                  </a:lnTo>
                  <a:lnTo>
                    <a:pt x="11498" y="31157"/>
                  </a:lnTo>
                  <a:lnTo>
                    <a:pt x="3538" y="50878"/>
                  </a:lnTo>
                  <a:lnTo>
                    <a:pt x="0" y="75240"/>
                  </a:lnTo>
                  <a:lnTo>
                    <a:pt x="2566" y="84779"/>
                  </a:lnTo>
                  <a:lnTo>
                    <a:pt x="7786" y="92307"/>
                  </a:lnTo>
                  <a:lnTo>
                    <a:pt x="22945" y="103792"/>
                  </a:lnTo>
                  <a:lnTo>
                    <a:pt x="41380" y="112796"/>
                  </a:lnTo>
                  <a:lnTo>
                    <a:pt x="61272" y="114458"/>
                  </a:lnTo>
                  <a:lnTo>
                    <a:pt x="71490" y="113263"/>
                  </a:lnTo>
                  <a:lnTo>
                    <a:pt x="89082" y="102577"/>
                  </a:lnTo>
                  <a:lnTo>
                    <a:pt x="103530" y="86130"/>
                  </a:lnTo>
                  <a:lnTo>
                    <a:pt x="113851" y="67121"/>
                  </a:lnTo>
                  <a:lnTo>
                    <a:pt x="114731" y="57139"/>
                  </a:lnTo>
                  <a:lnTo>
                    <a:pt x="109470" y="36689"/>
                  </a:lnTo>
                  <a:lnTo>
                    <a:pt x="99333" y="22141"/>
                  </a:lnTo>
                  <a:lnTo>
                    <a:pt x="81397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098924" y="2766970"/>
              <a:ext cx="112683" cy="265749"/>
            </a:xfrm>
            <a:custGeom>
              <a:avLst/>
              <a:gdLst/>
              <a:ahLst/>
              <a:cxnLst/>
              <a:rect l="0" t="0" r="0" b="0"/>
              <a:pathLst>
                <a:path w="112683" h="265749">
                  <a:moveTo>
                    <a:pt x="112682" y="181009"/>
                  </a:moveTo>
                  <a:lnTo>
                    <a:pt x="83374" y="151701"/>
                  </a:lnTo>
                  <a:lnTo>
                    <a:pt x="63781" y="144586"/>
                  </a:lnTo>
                  <a:lnTo>
                    <a:pt x="52005" y="142689"/>
                  </a:lnTo>
                  <a:lnTo>
                    <a:pt x="32682" y="146820"/>
                  </a:lnTo>
                  <a:lnTo>
                    <a:pt x="24253" y="151198"/>
                  </a:lnTo>
                  <a:lnTo>
                    <a:pt x="11769" y="165420"/>
                  </a:lnTo>
                  <a:lnTo>
                    <a:pt x="3491" y="184609"/>
                  </a:lnTo>
                  <a:lnTo>
                    <a:pt x="0" y="220550"/>
                  </a:lnTo>
                  <a:lnTo>
                    <a:pt x="3330" y="243036"/>
                  </a:lnTo>
                  <a:lnTo>
                    <a:pt x="8195" y="251606"/>
                  </a:lnTo>
                  <a:lnTo>
                    <a:pt x="22959" y="264248"/>
                  </a:lnTo>
                  <a:lnTo>
                    <a:pt x="30640" y="265748"/>
                  </a:lnTo>
                  <a:lnTo>
                    <a:pt x="38100" y="264408"/>
                  </a:lnTo>
                  <a:lnTo>
                    <a:pt x="52628" y="256679"/>
                  </a:lnTo>
                  <a:lnTo>
                    <a:pt x="66884" y="245446"/>
                  </a:lnTo>
                  <a:lnTo>
                    <a:pt x="77899" y="226415"/>
                  </a:lnTo>
                  <a:lnTo>
                    <a:pt x="97053" y="169744"/>
                  </a:lnTo>
                  <a:lnTo>
                    <a:pt x="107071" y="108830"/>
                  </a:lnTo>
                  <a:lnTo>
                    <a:pt x="105430" y="70585"/>
                  </a:lnTo>
                  <a:lnTo>
                    <a:pt x="93225" y="24146"/>
                  </a:lnTo>
                  <a:lnTo>
                    <a:pt x="82198" y="2498"/>
                  </a:lnTo>
                  <a:lnTo>
                    <a:pt x="77151" y="0"/>
                  </a:lnTo>
                  <a:lnTo>
                    <a:pt x="72617" y="3015"/>
                  </a:lnTo>
                  <a:lnTo>
                    <a:pt x="68424" y="9704"/>
                  </a:lnTo>
                  <a:lnTo>
                    <a:pt x="62524" y="41474"/>
                  </a:lnTo>
                  <a:lnTo>
                    <a:pt x="68936" y="100198"/>
                  </a:lnTo>
                  <a:lnTo>
                    <a:pt x="81467" y="151138"/>
                  </a:lnTo>
                  <a:lnTo>
                    <a:pt x="94854" y="188926"/>
                  </a:lnTo>
                  <a:lnTo>
                    <a:pt x="112682" y="223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276972" y="2884808"/>
              <a:ext cx="95886" cy="116370"/>
            </a:xfrm>
            <a:custGeom>
              <a:avLst/>
              <a:gdLst/>
              <a:ahLst/>
              <a:cxnLst/>
              <a:rect l="0" t="0" r="0" b="0"/>
              <a:pathLst>
                <a:path w="95886" h="116370">
                  <a:moveTo>
                    <a:pt x="8334" y="10528"/>
                  </a:moveTo>
                  <a:lnTo>
                    <a:pt x="0" y="48006"/>
                  </a:lnTo>
                  <a:lnTo>
                    <a:pt x="1120" y="71639"/>
                  </a:lnTo>
                  <a:lnTo>
                    <a:pt x="9417" y="93841"/>
                  </a:lnTo>
                  <a:lnTo>
                    <a:pt x="24023" y="109167"/>
                  </a:lnTo>
                  <a:lnTo>
                    <a:pt x="32831" y="114892"/>
                  </a:lnTo>
                  <a:lnTo>
                    <a:pt x="41043" y="116369"/>
                  </a:lnTo>
                  <a:lnTo>
                    <a:pt x="48857" y="115014"/>
                  </a:lnTo>
                  <a:lnTo>
                    <a:pt x="63779" y="107269"/>
                  </a:lnTo>
                  <a:lnTo>
                    <a:pt x="78209" y="96028"/>
                  </a:lnTo>
                  <a:lnTo>
                    <a:pt x="93898" y="70957"/>
                  </a:lnTo>
                  <a:lnTo>
                    <a:pt x="95885" y="51423"/>
                  </a:lnTo>
                  <a:lnTo>
                    <a:pt x="90427" y="23815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437189" y="2892563"/>
              <a:ext cx="100801" cy="114203"/>
            </a:xfrm>
            <a:custGeom>
              <a:avLst/>
              <a:gdLst/>
              <a:ahLst/>
              <a:cxnLst/>
              <a:rect l="0" t="0" r="0" b="0"/>
              <a:pathLst>
                <a:path w="100801" h="114203">
                  <a:moveTo>
                    <a:pt x="69215" y="13302"/>
                  </a:moveTo>
                  <a:lnTo>
                    <a:pt x="58036" y="2124"/>
                  </a:lnTo>
                  <a:lnTo>
                    <a:pt x="51234" y="0"/>
                  </a:lnTo>
                  <a:lnTo>
                    <a:pt x="34317" y="761"/>
                  </a:lnTo>
                  <a:lnTo>
                    <a:pt x="18220" y="8118"/>
                  </a:lnTo>
                  <a:lnTo>
                    <a:pt x="10652" y="13355"/>
                  </a:lnTo>
                  <a:lnTo>
                    <a:pt x="5606" y="21526"/>
                  </a:lnTo>
                  <a:lnTo>
                    <a:pt x="0" y="43084"/>
                  </a:lnTo>
                  <a:lnTo>
                    <a:pt x="2434" y="75939"/>
                  </a:lnTo>
                  <a:lnTo>
                    <a:pt x="13798" y="94173"/>
                  </a:lnTo>
                  <a:lnTo>
                    <a:pt x="21742" y="102311"/>
                  </a:lnTo>
                  <a:lnTo>
                    <a:pt x="43047" y="111353"/>
                  </a:lnTo>
                  <a:lnTo>
                    <a:pt x="65773" y="114202"/>
                  </a:lnTo>
                  <a:lnTo>
                    <a:pt x="100800" y="108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590921" y="2737409"/>
              <a:ext cx="31297" cy="284270"/>
            </a:xfrm>
            <a:custGeom>
              <a:avLst/>
              <a:gdLst/>
              <a:ahLst/>
              <a:cxnLst/>
              <a:rect l="0" t="0" r="0" b="0"/>
              <a:pathLst>
                <a:path w="31297" h="284270">
                  <a:moveTo>
                    <a:pt x="10239" y="0"/>
                  </a:moveTo>
                  <a:lnTo>
                    <a:pt x="1174" y="58617"/>
                  </a:lnTo>
                  <a:lnTo>
                    <a:pt x="0" y="120027"/>
                  </a:lnTo>
                  <a:lnTo>
                    <a:pt x="2887" y="175311"/>
                  </a:lnTo>
                  <a:lnTo>
                    <a:pt x="11611" y="238379"/>
                  </a:lnTo>
                  <a:lnTo>
                    <a:pt x="31296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527461" y="2832165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3783" y="11453"/>
                  </a:lnTo>
                  <a:lnTo>
                    <a:pt x="48836" y="2474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707062" y="2863751"/>
              <a:ext cx="137616" cy="168457"/>
            </a:xfrm>
            <a:custGeom>
              <a:avLst/>
              <a:gdLst/>
              <a:ahLst/>
              <a:cxnLst/>
              <a:rect l="0" t="0" r="0" b="0"/>
              <a:pathLst>
                <a:path w="137616" h="168457">
                  <a:moveTo>
                    <a:pt x="104668" y="0"/>
                  </a:moveTo>
                  <a:lnTo>
                    <a:pt x="61976" y="3119"/>
                  </a:lnTo>
                  <a:lnTo>
                    <a:pt x="30797" y="14572"/>
                  </a:lnTo>
                  <a:lnTo>
                    <a:pt x="20326" y="20243"/>
                  </a:lnTo>
                  <a:lnTo>
                    <a:pt x="5572" y="35903"/>
                  </a:lnTo>
                  <a:lnTo>
                    <a:pt x="0" y="44992"/>
                  </a:lnTo>
                  <a:lnTo>
                    <a:pt x="964" y="51052"/>
                  </a:lnTo>
                  <a:lnTo>
                    <a:pt x="6286" y="55091"/>
                  </a:lnTo>
                  <a:lnTo>
                    <a:pt x="36133" y="60777"/>
                  </a:lnTo>
                  <a:lnTo>
                    <a:pt x="99499" y="65195"/>
                  </a:lnTo>
                  <a:lnTo>
                    <a:pt x="118359" y="74209"/>
                  </a:lnTo>
                  <a:lnTo>
                    <a:pt x="131420" y="89134"/>
                  </a:lnTo>
                  <a:lnTo>
                    <a:pt x="136541" y="98027"/>
                  </a:lnTo>
                  <a:lnTo>
                    <a:pt x="137615" y="107465"/>
                  </a:lnTo>
                  <a:lnTo>
                    <a:pt x="132569" y="127311"/>
                  </a:lnTo>
                  <a:lnTo>
                    <a:pt x="119408" y="141590"/>
                  </a:lnTo>
                  <a:lnTo>
                    <a:pt x="82364" y="160289"/>
                  </a:lnTo>
                  <a:lnTo>
                    <a:pt x="30969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727502" y="3032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127012" y="2889747"/>
              <a:ext cx="195805" cy="176953"/>
            </a:xfrm>
            <a:custGeom>
              <a:avLst/>
              <a:gdLst/>
              <a:ahLst/>
              <a:cxnLst/>
              <a:rect l="0" t="0" r="0" b="0"/>
              <a:pathLst>
                <a:path w="195805" h="176953">
                  <a:moveTo>
                    <a:pt x="137444" y="5589"/>
                  </a:moveTo>
                  <a:lnTo>
                    <a:pt x="120676" y="0"/>
                  </a:lnTo>
                  <a:lnTo>
                    <a:pt x="87892" y="2113"/>
                  </a:lnTo>
                  <a:lnTo>
                    <a:pt x="54132" y="15738"/>
                  </a:lnTo>
                  <a:lnTo>
                    <a:pt x="27491" y="34593"/>
                  </a:lnTo>
                  <a:lnTo>
                    <a:pt x="4779" y="60586"/>
                  </a:lnTo>
                  <a:lnTo>
                    <a:pt x="1037" y="70330"/>
                  </a:lnTo>
                  <a:lnTo>
                    <a:pt x="0" y="90515"/>
                  </a:lnTo>
                  <a:lnTo>
                    <a:pt x="5993" y="127199"/>
                  </a:lnTo>
                  <a:lnTo>
                    <a:pt x="18190" y="147766"/>
                  </a:lnTo>
                  <a:lnTo>
                    <a:pt x="35309" y="163535"/>
                  </a:lnTo>
                  <a:lnTo>
                    <a:pt x="54616" y="174444"/>
                  </a:lnTo>
                  <a:lnTo>
                    <a:pt x="78015" y="176952"/>
                  </a:lnTo>
                  <a:lnTo>
                    <a:pt x="125575" y="169031"/>
                  </a:lnTo>
                  <a:lnTo>
                    <a:pt x="158103" y="153972"/>
                  </a:lnTo>
                  <a:lnTo>
                    <a:pt x="184379" y="129104"/>
                  </a:lnTo>
                  <a:lnTo>
                    <a:pt x="193399" y="106498"/>
                  </a:lnTo>
                  <a:lnTo>
                    <a:pt x="195804" y="93919"/>
                  </a:lnTo>
                  <a:lnTo>
                    <a:pt x="192237" y="70583"/>
                  </a:lnTo>
                  <a:lnTo>
                    <a:pt x="177076" y="40835"/>
                  </a:lnTo>
                  <a:lnTo>
                    <a:pt x="164417" y="2593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355086" y="2737409"/>
              <a:ext cx="109412" cy="326384"/>
            </a:xfrm>
            <a:custGeom>
              <a:avLst/>
              <a:gdLst/>
              <a:ahLst/>
              <a:cxnLst/>
              <a:rect l="0" t="0" r="0" b="0"/>
              <a:pathLst>
                <a:path w="109412" h="326384">
                  <a:moveTo>
                    <a:pt x="14655" y="326383"/>
                  </a:moveTo>
                  <a:lnTo>
                    <a:pt x="14655" y="267767"/>
                  </a:lnTo>
                  <a:lnTo>
                    <a:pt x="13485" y="214762"/>
                  </a:lnTo>
                  <a:lnTo>
                    <a:pt x="0" y="158480"/>
                  </a:lnTo>
                  <a:lnTo>
                    <a:pt x="206" y="148937"/>
                  </a:lnTo>
                  <a:lnTo>
                    <a:pt x="8164" y="123158"/>
                  </a:lnTo>
                  <a:lnTo>
                    <a:pt x="4889" y="67691"/>
                  </a:lnTo>
                  <a:lnTo>
                    <a:pt x="10704" y="47242"/>
                  </a:lnTo>
                  <a:lnTo>
                    <a:pt x="33501" y="15051"/>
                  </a:lnTo>
                  <a:lnTo>
                    <a:pt x="53056" y="6689"/>
                  </a:lnTo>
                  <a:lnTo>
                    <a:pt x="1094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85513" y="2905865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749763" y="2811108"/>
              <a:ext cx="30590" cy="263214"/>
            </a:xfrm>
            <a:custGeom>
              <a:avLst/>
              <a:gdLst/>
              <a:ahLst/>
              <a:cxnLst/>
              <a:rect l="0" t="0" r="0" b="0"/>
              <a:pathLst>
                <a:path w="30590" h="263214">
                  <a:moveTo>
                    <a:pt x="30589" y="0"/>
                  </a:moveTo>
                  <a:lnTo>
                    <a:pt x="21014" y="24047"/>
                  </a:lnTo>
                  <a:lnTo>
                    <a:pt x="10346" y="38374"/>
                  </a:lnTo>
                  <a:lnTo>
                    <a:pt x="4044" y="61899"/>
                  </a:lnTo>
                  <a:lnTo>
                    <a:pt x="0" y="119072"/>
                  </a:lnTo>
                  <a:lnTo>
                    <a:pt x="6437" y="176596"/>
                  </a:lnTo>
                  <a:lnTo>
                    <a:pt x="8921" y="233712"/>
                  </a:lnTo>
                  <a:lnTo>
                    <a:pt x="9532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654010" y="2916393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30054" y="0"/>
                  </a:lnTo>
                  <a:lnTo>
                    <a:pt x="70923" y="0"/>
                  </a:lnTo>
                  <a:lnTo>
                    <a:pt x="17788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832995" y="2747937"/>
              <a:ext cx="252685" cy="268116"/>
            </a:xfrm>
            <a:custGeom>
              <a:avLst/>
              <a:gdLst/>
              <a:ahLst/>
              <a:cxnLst/>
              <a:rect l="0" t="0" r="0" b="0"/>
              <a:pathLst>
                <a:path w="252685" h="268116">
                  <a:moveTo>
                    <a:pt x="0" y="0"/>
                  </a:moveTo>
                  <a:lnTo>
                    <a:pt x="14654" y="49552"/>
                  </a:lnTo>
                  <a:lnTo>
                    <a:pt x="11972" y="75446"/>
                  </a:lnTo>
                  <a:lnTo>
                    <a:pt x="6491" y="102552"/>
                  </a:lnTo>
                  <a:lnTo>
                    <a:pt x="9385" y="158081"/>
                  </a:lnTo>
                  <a:lnTo>
                    <a:pt x="15892" y="214110"/>
                  </a:lnTo>
                  <a:lnTo>
                    <a:pt x="18866" y="268115"/>
                  </a:lnTo>
                  <a:lnTo>
                    <a:pt x="17256" y="267651"/>
                  </a:lnTo>
                  <a:lnTo>
                    <a:pt x="15014" y="262662"/>
                  </a:lnTo>
                  <a:lnTo>
                    <a:pt x="15642" y="247760"/>
                  </a:lnTo>
                  <a:lnTo>
                    <a:pt x="32034" y="189081"/>
                  </a:lnTo>
                  <a:lnTo>
                    <a:pt x="35394" y="178697"/>
                  </a:lnTo>
                  <a:lnTo>
                    <a:pt x="48485" y="164039"/>
                  </a:lnTo>
                  <a:lnTo>
                    <a:pt x="56890" y="158492"/>
                  </a:lnTo>
                  <a:lnTo>
                    <a:pt x="66003" y="157134"/>
                  </a:lnTo>
                  <a:lnTo>
                    <a:pt x="85486" y="161865"/>
                  </a:lnTo>
                  <a:lnTo>
                    <a:pt x="102725" y="174885"/>
                  </a:lnTo>
                  <a:lnTo>
                    <a:pt x="132855" y="211840"/>
                  </a:lnTo>
                  <a:lnTo>
                    <a:pt x="140935" y="235311"/>
                  </a:lnTo>
                  <a:lnTo>
                    <a:pt x="143090" y="248121"/>
                  </a:lnTo>
                  <a:lnTo>
                    <a:pt x="145696" y="253152"/>
                  </a:lnTo>
                  <a:lnTo>
                    <a:pt x="148603" y="252996"/>
                  </a:lnTo>
                  <a:lnTo>
                    <a:pt x="203466" y="189898"/>
                  </a:lnTo>
                  <a:lnTo>
                    <a:pt x="242832" y="161513"/>
                  </a:lnTo>
                  <a:lnTo>
                    <a:pt x="248455" y="153299"/>
                  </a:lnTo>
                  <a:lnTo>
                    <a:pt x="251584" y="134814"/>
                  </a:lnTo>
                  <a:lnTo>
                    <a:pt x="248441" y="127310"/>
                  </a:lnTo>
                  <a:lnTo>
                    <a:pt x="235590" y="115854"/>
                  </a:lnTo>
                  <a:lnTo>
                    <a:pt x="227250" y="113501"/>
                  </a:lnTo>
                  <a:lnTo>
                    <a:pt x="208624" y="114006"/>
                  </a:lnTo>
                  <a:lnTo>
                    <a:pt x="191767" y="121249"/>
                  </a:lnTo>
                  <a:lnTo>
                    <a:pt x="156293" y="144964"/>
                  </a:lnTo>
                  <a:lnTo>
                    <a:pt x="149818" y="153964"/>
                  </a:lnTo>
                  <a:lnTo>
                    <a:pt x="142624" y="176443"/>
                  </a:lnTo>
                  <a:lnTo>
                    <a:pt x="145667" y="198912"/>
                  </a:lnTo>
                  <a:lnTo>
                    <a:pt x="160534" y="228173"/>
                  </a:lnTo>
                  <a:lnTo>
                    <a:pt x="174294" y="242960"/>
                  </a:lnTo>
                  <a:lnTo>
                    <a:pt x="192107" y="253432"/>
                  </a:lnTo>
                  <a:lnTo>
                    <a:pt x="211723" y="255746"/>
                  </a:lnTo>
                  <a:lnTo>
                    <a:pt x="229799" y="252875"/>
                  </a:lnTo>
                  <a:lnTo>
                    <a:pt x="252684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69222" y="2756390"/>
              <a:ext cx="153370" cy="295490"/>
            </a:xfrm>
            <a:custGeom>
              <a:avLst/>
              <a:gdLst/>
              <a:ahLst/>
              <a:cxnLst/>
              <a:rect l="0" t="0" r="0" b="0"/>
              <a:pathLst>
                <a:path w="153370" h="295490">
                  <a:moveTo>
                    <a:pt x="100726" y="202117"/>
                  </a:moveTo>
                  <a:lnTo>
                    <a:pt x="95137" y="185350"/>
                  </a:lnTo>
                  <a:lnTo>
                    <a:pt x="83033" y="173998"/>
                  </a:lnTo>
                  <a:lnTo>
                    <a:pt x="74893" y="169333"/>
                  </a:lnTo>
                  <a:lnTo>
                    <a:pt x="53369" y="167269"/>
                  </a:lnTo>
                  <a:lnTo>
                    <a:pt x="41079" y="168357"/>
                  </a:lnTo>
                  <a:lnTo>
                    <a:pt x="21184" y="178924"/>
                  </a:lnTo>
                  <a:lnTo>
                    <a:pt x="12603" y="186655"/>
                  </a:lnTo>
                  <a:lnTo>
                    <a:pt x="3068" y="207724"/>
                  </a:lnTo>
                  <a:lnTo>
                    <a:pt x="0" y="231515"/>
                  </a:lnTo>
                  <a:lnTo>
                    <a:pt x="2537" y="253788"/>
                  </a:lnTo>
                  <a:lnTo>
                    <a:pt x="16131" y="286057"/>
                  </a:lnTo>
                  <a:lnTo>
                    <a:pt x="23273" y="292002"/>
                  </a:lnTo>
                  <a:lnTo>
                    <a:pt x="31543" y="294796"/>
                  </a:lnTo>
                  <a:lnTo>
                    <a:pt x="40565" y="295489"/>
                  </a:lnTo>
                  <a:lnTo>
                    <a:pt x="56830" y="290019"/>
                  </a:lnTo>
                  <a:lnTo>
                    <a:pt x="64443" y="285285"/>
                  </a:lnTo>
                  <a:lnTo>
                    <a:pt x="76021" y="270666"/>
                  </a:lnTo>
                  <a:lnTo>
                    <a:pt x="102801" y="214091"/>
                  </a:lnTo>
                  <a:lnTo>
                    <a:pt x="109584" y="156476"/>
                  </a:lnTo>
                  <a:lnTo>
                    <a:pt x="112852" y="126850"/>
                  </a:lnTo>
                  <a:lnTo>
                    <a:pt x="127774" y="82528"/>
                  </a:lnTo>
                  <a:lnTo>
                    <a:pt x="129125" y="57720"/>
                  </a:lnTo>
                  <a:lnTo>
                    <a:pt x="117391" y="2471"/>
                  </a:lnTo>
                  <a:lnTo>
                    <a:pt x="114176" y="0"/>
                  </a:lnTo>
                  <a:lnTo>
                    <a:pt x="110863" y="3031"/>
                  </a:lnTo>
                  <a:lnTo>
                    <a:pt x="107484" y="9732"/>
                  </a:lnTo>
                  <a:lnTo>
                    <a:pt x="98497" y="72393"/>
                  </a:lnTo>
                  <a:lnTo>
                    <a:pt x="91837" y="122810"/>
                  </a:lnTo>
                  <a:lnTo>
                    <a:pt x="101866" y="183441"/>
                  </a:lnTo>
                  <a:lnTo>
                    <a:pt x="109421" y="207855"/>
                  </a:lnTo>
                  <a:lnTo>
                    <a:pt x="120578" y="226504"/>
                  </a:lnTo>
                  <a:lnTo>
                    <a:pt x="133337" y="236353"/>
                  </a:lnTo>
                  <a:lnTo>
                    <a:pt x="153369" y="2442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7464704" y="2947979"/>
              <a:ext cx="1" cy="94757"/>
            </a:xfrm>
            <a:custGeom>
              <a:avLst/>
              <a:gdLst/>
              <a:ahLst/>
              <a:cxnLst/>
              <a:rect l="0" t="0" r="0" b="0"/>
              <a:pathLst>
                <a:path w="1" h="94757">
                  <a:moveTo>
                    <a:pt x="0" y="0"/>
                  </a:moveTo>
                  <a:lnTo>
                    <a:pt x="0" y="58617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464704" y="286375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551725" y="2926109"/>
              <a:ext cx="134079" cy="134828"/>
            </a:xfrm>
            <a:custGeom>
              <a:avLst/>
              <a:gdLst/>
              <a:ahLst/>
              <a:cxnLst/>
              <a:rect l="0" t="0" r="0" b="0"/>
              <a:pathLst>
                <a:path w="134079" h="134828">
                  <a:moveTo>
                    <a:pt x="81436" y="74512"/>
                  </a:moveTo>
                  <a:lnTo>
                    <a:pt x="81436" y="52156"/>
                  </a:lnTo>
                  <a:lnTo>
                    <a:pt x="70257" y="21485"/>
                  </a:lnTo>
                  <a:lnTo>
                    <a:pt x="55410" y="6881"/>
                  </a:lnTo>
                  <a:lnTo>
                    <a:pt x="46538" y="1349"/>
                  </a:lnTo>
                  <a:lnTo>
                    <a:pt x="38283" y="0"/>
                  </a:lnTo>
                  <a:lnTo>
                    <a:pt x="30440" y="1441"/>
                  </a:lnTo>
                  <a:lnTo>
                    <a:pt x="22873" y="4741"/>
                  </a:lnTo>
                  <a:lnTo>
                    <a:pt x="11344" y="20886"/>
                  </a:lnTo>
                  <a:lnTo>
                    <a:pt x="3490" y="43659"/>
                  </a:lnTo>
                  <a:lnTo>
                    <a:pt x="0" y="69379"/>
                  </a:lnTo>
                  <a:lnTo>
                    <a:pt x="4688" y="93288"/>
                  </a:lnTo>
                  <a:lnTo>
                    <a:pt x="20481" y="123359"/>
                  </a:lnTo>
                  <a:lnTo>
                    <a:pt x="26761" y="131644"/>
                  </a:lnTo>
                  <a:lnTo>
                    <a:pt x="33287" y="134827"/>
                  </a:lnTo>
                  <a:lnTo>
                    <a:pt x="39978" y="134609"/>
                  </a:lnTo>
                  <a:lnTo>
                    <a:pt x="46778" y="132124"/>
                  </a:lnTo>
                  <a:lnTo>
                    <a:pt x="67527" y="111860"/>
                  </a:lnTo>
                  <a:lnTo>
                    <a:pt x="82904" y="83628"/>
                  </a:lnTo>
                  <a:lnTo>
                    <a:pt x="87094" y="80590"/>
                  </a:lnTo>
                  <a:lnTo>
                    <a:pt x="91057" y="82074"/>
                  </a:lnTo>
                  <a:lnTo>
                    <a:pt x="116627" y="108263"/>
                  </a:lnTo>
                  <a:lnTo>
                    <a:pt x="134078" y="11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696331" y="2902702"/>
              <a:ext cx="162563" cy="312909"/>
            </a:xfrm>
            <a:custGeom>
              <a:avLst/>
              <a:gdLst/>
              <a:ahLst/>
              <a:cxnLst/>
              <a:rect l="0" t="0" r="0" b="0"/>
              <a:pathLst>
                <a:path w="162563" h="312909">
                  <a:moveTo>
                    <a:pt x="115814" y="87391"/>
                  </a:moveTo>
                  <a:lnTo>
                    <a:pt x="126993" y="70623"/>
                  </a:lnTo>
                  <a:lnTo>
                    <a:pt x="129361" y="53033"/>
                  </a:lnTo>
                  <a:lnTo>
                    <a:pt x="128354" y="43429"/>
                  </a:lnTo>
                  <a:lnTo>
                    <a:pt x="120998" y="26518"/>
                  </a:lnTo>
                  <a:lnTo>
                    <a:pt x="115760" y="18733"/>
                  </a:lnTo>
                  <a:lnTo>
                    <a:pt x="100583" y="6963"/>
                  </a:lnTo>
                  <a:lnTo>
                    <a:pt x="91622" y="2187"/>
                  </a:lnTo>
                  <a:lnTo>
                    <a:pt x="72307" y="0"/>
                  </a:lnTo>
                  <a:lnTo>
                    <a:pt x="62243" y="1054"/>
                  </a:lnTo>
                  <a:lnTo>
                    <a:pt x="44822" y="11584"/>
                  </a:lnTo>
                  <a:lnTo>
                    <a:pt x="36900" y="19306"/>
                  </a:lnTo>
                  <a:lnTo>
                    <a:pt x="28099" y="43483"/>
                  </a:lnTo>
                  <a:lnTo>
                    <a:pt x="26527" y="70216"/>
                  </a:lnTo>
                  <a:lnTo>
                    <a:pt x="33627" y="89896"/>
                  </a:lnTo>
                  <a:lnTo>
                    <a:pt x="47701" y="103322"/>
                  </a:lnTo>
                  <a:lnTo>
                    <a:pt x="56367" y="108540"/>
                  </a:lnTo>
                  <a:lnTo>
                    <a:pt x="75355" y="111218"/>
                  </a:lnTo>
                  <a:lnTo>
                    <a:pt x="85332" y="110295"/>
                  </a:lnTo>
                  <a:lnTo>
                    <a:pt x="102656" y="103030"/>
                  </a:lnTo>
                  <a:lnTo>
                    <a:pt x="110552" y="97817"/>
                  </a:lnTo>
                  <a:lnTo>
                    <a:pt x="116985" y="97851"/>
                  </a:lnTo>
                  <a:lnTo>
                    <a:pt x="122444" y="101383"/>
                  </a:lnTo>
                  <a:lnTo>
                    <a:pt x="127253" y="107247"/>
                  </a:lnTo>
                  <a:lnTo>
                    <a:pt x="143376" y="157517"/>
                  </a:lnTo>
                  <a:lnTo>
                    <a:pt x="157826" y="210601"/>
                  </a:lnTo>
                  <a:lnTo>
                    <a:pt x="162562" y="234568"/>
                  </a:lnTo>
                  <a:lnTo>
                    <a:pt x="160767" y="260817"/>
                  </a:lnTo>
                  <a:lnTo>
                    <a:pt x="147590" y="296314"/>
                  </a:lnTo>
                  <a:lnTo>
                    <a:pt x="139338" y="303882"/>
                  </a:lnTo>
                  <a:lnTo>
                    <a:pt x="117690" y="312291"/>
                  </a:lnTo>
                  <a:lnTo>
                    <a:pt x="95591" y="312908"/>
                  </a:lnTo>
                  <a:lnTo>
                    <a:pt x="42224" y="300666"/>
                  </a:lnTo>
                  <a:lnTo>
                    <a:pt x="0" y="2874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7893231" y="2926922"/>
              <a:ext cx="119273" cy="117295"/>
            </a:xfrm>
            <a:custGeom>
              <a:avLst/>
              <a:gdLst/>
              <a:ahLst/>
              <a:cxnLst/>
              <a:rect l="0" t="0" r="0" b="0"/>
              <a:pathLst>
                <a:path w="119273" h="117295">
                  <a:moveTo>
                    <a:pt x="66313" y="0"/>
                  </a:moveTo>
                  <a:lnTo>
                    <a:pt x="43956" y="0"/>
                  </a:lnTo>
                  <a:lnTo>
                    <a:pt x="26741" y="6239"/>
                  </a:lnTo>
                  <a:lnTo>
                    <a:pt x="18875" y="11178"/>
                  </a:lnTo>
                  <a:lnTo>
                    <a:pt x="7015" y="26025"/>
                  </a:lnTo>
                  <a:lnTo>
                    <a:pt x="2214" y="34897"/>
                  </a:lnTo>
                  <a:lnTo>
                    <a:pt x="0" y="57234"/>
                  </a:lnTo>
                  <a:lnTo>
                    <a:pt x="4085" y="80419"/>
                  </a:lnTo>
                  <a:lnTo>
                    <a:pt x="13700" y="98523"/>
                  </a:lnTo>
                  <a:lnTo>
                    <a:pt x="28891" y="111248"/>
                  </a:lnTo>
                  <a:lnTo>
                    <a:pt x="37856" y="116280"/>
                  </a:lnTo>
                  <a:lnTo>
                    <a:pt x="46171" y="117294"/>
                  </a:lnTo>
                  <a:lnTo>
                    <a:pt x="61651" y="112182"/>
                  </a:lnTo>
                  <a:lnTo>
                    <a:pt x="97887" y="88666"/>
                  </a:lnTo>
                  <a:lnTo>
                    <a:pt x="113881" y="70993"/>
                  </a:lnTo>
                  <a:lnTo>
                    <a:pt x="117912" y="61366"/>
                  </a:lnTo>
                  <a:lnTo>
                    <a:pt x="119272" y="41312"/>
                  </a:lnTo>
                  <a:lnTo>
                    <a:pt x="112857" y="23820"/>
                  </a:lnTo>
                  <a:lnTo>
                    <a:pt x="107871" y="15880"/>
                  </a:lnTo>
                  <a:lnTo>
                    <a:pt x="102207" y="10587"/>
                  </a:lnTo>
                  <a:lnTo>
                    <a:pt x="768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8033243" y="2916263"/>
              <a:ext cx="168458" cy="105416"/>
            </a:xfrm>
            <a:custGeom>
              <a:avLst/>
              <a:gdLst/>
              <a:ahLst/>
              <a:cxnLst/>
              <a:rect l="0" t="0" r="0" b="0"/>
              <a:pathLst>
                <a:path w="168458" h="105416">
                  <a:moveTo>
                    <a:pt x="0" y="21187"/>
                  </a:moveTo>
                  <a:lnTo>
                    <a:pt x="34747" y="75062"/>
                  </a:lnTo>
                  <a:lnTo>
                    <a:pt x="43909" y="95435"/>
                  </a:lnTo>
                  <a:lnTo>
                    <a:pt x="44481" y="98762"/>
                  </a:lnTo>
                  <a:lnTo>
                    <a:pt x="42522" y="97470"/>
                  </a:lnTo>
                  <a:lnTo>
                    <a:pt x="38877" y="93100"/>
                  </a:lnTo>
                  <a:lnTo>
                    <a:pt x="37945" y="75765"/>
                  </a:lnTo>
                  <a:lnTo>
                    <a:pt x="46880" y="32098"/>
                  </a:lnTo>
                  <a:lnTo>
                    <a:pt x="62114" y="5833"/>
                  </a:lnTo>
                  <a:lnTo>
                    <a:pt x="70655" y="1592"/>
                  </a:lnTo>
                  <a:lnTo>
                    <a:pt x="92624" y="0"/>
                  </a:lnTo>
                  <a:lnTo>
                    <a:pt x="125710" y="11270"/>
                  </a:lnTo>
                  <a:lnTo>
                    <a:pt x="152151" y="35017"/>
                  </a:lnTo>
                  <a:lnTo>
                    <a:pt x="161210" y="57359"/>
                  </a:lnTo>
                  <a:lnTo>
                    <a:pt x="168457" y="105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8240684" y="2923659"/>
              <a:ext cx="161058" cy="98265"/>
            </a:xfrm>
            <a:custGeom>
              <a:avLst/>
              <a:gdLst/>
              <a:ahLst/>
              <a:cxnLst/>
              <a:rect l="0" t="0" r="0" b="0"/>
              <a:pathLst>
                <a:path w="161058" h="98265">
                  <a:moveTo>
                    <a:pt x="108414" y="34848"/>
                  </a:moveTo>
                  <a:lnTo>
                    <a:pt x="97236" y="18081"/>
                  </a:lnTo>
                  <a:lnTo>
                    <a:pt x="82389" y="6729"/>
                  </a:lnTo>
                  <a:lnTo>
                    <a:pt x="73517" y="2064"/>
                  </a:lnTo>
                  <a:lnTo>
                    <a:pt x="54300" y="0"/>
                  </a:lnTo>
                  <a:lnTo>
                    <a:pt x="35231" y="4153"/>
                  </a:lnTo>
                  <a:lnTo>
                    <a:pt x="18956" y="13797"/>
                  </a:lnTo>
                  <a:lnTo>
                    <a:pt x="7044" y="29002"/>
                  </a:lnTo>
                  <a:lnTo>
                    <a:pt x="2229" y="37970"/>
                  </a:lnTo>
                  <a:lnTo>
                    <a:pt x="0" y="57292"/>
                  </a:lnTo>
                  <a:lnTo>
                    <a:pt x="4078" y="76409"/>
                  </a:lnTo>
                  <a:lnTo>
                    <a:pt x="13689" y="92704"/>
                  </a:lnTo>
                  <a:lnTo>
                    <a:pt x="20698" y="96815"/>
                  </a:lnTo>
                  <a:lnTo>
                    <a:pt x="37844" y="98264"/>
                  </a:lnTo>
                  <a:lnTo>
                    <a:pt x="46159" y="94673"/>
                  </a:lnTo>
                  <a:lnTo>
                    <a:pt x="61638" y="81324"/>
                  </a:lnTo>
                  <a:lnTo>
                    <a:pt x="77917" y="54079"/>
                  </a:lnTo>
                  <a:lnTo>
                    <a:pt x="80042" y="34037"/>
                  </a:lnTo>
                  <a:lnTo>
                    <a:pt x="78971" y="23779"/>
                  </a:lnTo>
                  <a:lnTo>
                    <a:pt x="79427" y="21619"/>
                  </a:lnTo>
                  <a:lnTo>
                    <a:pt x="97260" y="58092"/>
                  </a:lnTo>
                  <a:lnTo>
                    <a:pt x="112816" y="71695"/>
                  </a:lnTo>
                  <a:lnTo>
                    <a:pt x="121877" y="76960"/>
                  </a:lnTo>
                  <a:lnTo>
                    <a:pt x="138185" y="79691"/>
                  </a:lnTo>
                  <a:lnTo>
                    <a:pt x="161057" y="76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8426574" y="2747937"/>
              <a:ext cx="6754" cy="273742"/>
            </a:xfrm>
            <a:custGeom>
              <a:avLst/>
              <a:gdLst/>
              <a:ahLst/>
              <a:cxnLst/>
              <a:rect l="0" t="0" r="0" b="0"/>
              <a:pathLst>
                <a:path w="6754" h="273742">
                  <a:moveTo>
                    <a:pt x="6753" y="0"/>
                  </a:moveTo>
                  <a:lnTo>
                    <a:pt x="686" y="33622"/>
                  </a:lnTo>
                  <a:lnTo>
                    <a:pt x="2088" y="82204"/>
                  </a:lnTo>
                  <a:lnTo>
                    <a:pt x="0" y="105556"/>
                  </a:lnTo>
                  <a:lnTo>
                    <a:pt x="5072" y="158674"/>
                  </a:lnTo>
                  <a:lnTo>
                    <a:pt x="6421" y="214227"/>
                  </a:lnTo>
                  <a:lnTo>
                    <a:pt x="6753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8499921" y="2868690"/>
              <a:ext cx="175559" cy="184575"/>
            </a:xfrm>
            <a:custGeom>
              <a:avLst/>
              <a:gdLst/>
              <a:ahLst/>
              <a:cxnLst/>
              <a:rect l="0" t="0" r="0" b="0"/>
              <a:pathLst>
                <a:path w="175559" h="184575">
                  <a:moveTo>
                    <a:pt x="112390" y="5589"/>
                  </a:moveTo>
                  <a:lnTo>
                    <a:pt x="95622" y="0"/>
                  </a:lnTo>
                  <a:lnTo>
                    <a:pt x="78032" y="376"/>
                  </a:lnTo>
                  <a:lnTo>
                    <a:pt x="32553" y="10149"/>
                  </a:lnTo>
                  <a:lnTo>
                    <a:pt x="12176" y="22824"/>
                  </a:lnTo>
                  <a:lnTo>
                    <a:pt x="3467" y="31117"/>
                  </a:lnTo>
                  <a:lnTo>
                    <a:pt x="0" y="38985"/>
                  </a:lnTo>
                  <a:lnTo>
                    <a:pt x="29" y="46571"/>
                  </a:lnTo>
                  <a:lnTo>
                    <a:pt x="2387" y="53967"/>
                  </a:lnTo>
                  <a:lnTo>
                    <a:pt x="8640" y="58898"/>
                  </a:lnTo>
                  <a:lnTo>
                    <a:pt x="65307" y="73051"/>
                  </a:lnTo>
                  <a:lnTo>
                    <a:pt x="118644" y="86462"/>
                  </a:lnTo>
                  <a:lnTo>
                    <a:pt x="152067" y="98052"/>
                  </a:lnTo>
                  <a:lnTo>
                    <a:pt x="169409" y="109465"/>
                  </a:lnTo>
                  <a:lnTo>
                    <a:pt x="173799" y="116954"/>
                  </a:lnTo>
                  <a:lnTo>
                    <a:pt x="175558" y="134633"/>
                  </a:lnTo>
                  <a:lnTo>
                    <a:pt x="169320" y="151070"/>
                  </a:lnTo>
                  <a:lnTo>
                    <a:pt x="164381" y="158728"/>
                  </a:lnTo>
                  <a:lnTo>
                    <a:pt x="146416" y="170357"/>
                  </a:lnTo>
                  <a:lnTo>
                    <a:pt x="112390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8908215" y="2878893"/>
            <a:ext cx="472677" cy="173982"/>
            <a:chOff x="8908215" y="2878893"/>
            <a:chExt cx="472677" cy="173982"/>
          </a:xfrm>
        </p:grpSpPr>
        <p:sp>
          <p:nvSpPr>
            <p:cNvPr id="152" name="Freeform 151"/>
            <p:cNvSpPr/>
            <p:nvPr/>
          </p:nvSpPr>
          <p:spPr>
            <a:xfrm>
              <a:off x="8908215" y="2878893"/>
              <a:ext cx="188408" cy="173982"/>
            </a:xfrm>
            <a:custGeom>
              <a:avLst/>
              <a:gdLst/>
              <a:ahLst/>
              <a:cxnLst/>
              <a:rect l="0" t="0" r="0" b="0"/>
              <a:pathLst>
                <a:path w="188408" h="173982">
                  <a:moveTo>
                    <a:pt x="177878" y="79614"/>
                  </a:moveTo>
                  <a:lnTo>
                    <a:pt x="139622" y="26909"/>
                  </a:lnTo>
                  <a:lnTo>
                    <a:pt x="117201" y="10956"/>
                  </a:lnTo>
                  <a:lnTo>
                    <a:pt x="78272" y="0"/>
                  </a:lnTo>
                  <a:lnTo>
                    <a:pt x="54060" y="3676"/>
                  </a:lnTo>
                  <a:lnTo>
                    <a:pt x="42690" y="7932"/>
                  </a:lnTo>
                  <a:lnTo>
                    <a:pt x="26938" y="22019"/>
                  </a:lnTo>
                  <a:lnTo>
                    <a:pt x="7293" y="59659"/>
                  </a:lnTo>
                  <a:lnTo>
                    <a:pt x="0" y="122798"/>
                  </a:lnTo>
                  <a:lnTo>
                    <a:pt x="1724" y="147940"/>
                  </a:lnTo>
                  <a:lnTo>
                    <a:pt x="10291" y="166913"/>
                  </a:lnTo>
                  <a:lnTo>
                    <a:pt x="18190" y="171739"/>
                  </a:lnTo>
                  <a:lnTo>
                    <a:pt x="39445" y="173981"/>
                  </a:lnTo>
                  <a:lnTo>
                    <a:pt x="58251" y="167959"/>
                  </a:lnTo>
                  <a:lnTo>
                    <a:pt x="89387" y="145028"/>
                  </a:lnTo>
                  <a:lnTo>
                    <a:pt x="116898" y="109563"/>
                  </a:lnTo>
                  <a:lnTo>
                    <a:pt x="126600" y="89415"/>
                  </a:lnTo>
                  <a:lnTo>
                    <a:pt x="128572" y="68763"/>
                  </a:lnTo>
                  <a:lnTo>
                    <a:pt x="126718" y="56074"/>
                  </a:lnTo>
                  <a:lnTo>
                    <a:pt x="125894" y="66033"/>
                  </a:lnTo>
                  <a:lnTo>
                    <a:pt x="131020" y="92358"/>
                  </a:lnTo>
                  <a:lnTo>
                    <a:pt x="145537" y="116795"/>
                  </a:lnTo>
                  <a:lnTo>
                    <a:pt x="161164" y="128505"/>
                  </a:lnTo>
                  <a:lnTo>
                    <a:pt x="188407" y="1427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9124349" y="2889986"/>
              <a:ext cx="98616" cy="132167"/>
            </a:xfrm>
            <a:custGeom>
              <a:avLst/>
              <a:gdLst/>
              <a:ahLst/>
              <a:cxnLst/>
              <a:rect l="0" t="0" r="0" b="0"/>
              <a:pathLst>
                <a:path w="98616" h="132167">
                  <a:moveTo>
                    <a:pt x="3858" y="68521"/>
                  </a:moveTo>
                  <a:lnTo>
                    <a:pt x="18513" y="127138"/>
                  </a:lnTo>
                  <a:lnTo>
                    <a:pt x="19477" y="132166"/>
                  </a:lnTo>
                  <a:lnTo>
                    <a:pt x="18950" y="132008"/>
                  </a:lnTo>
                  <a:lnTo>
                    <a:pt x="0" y="77836"/>
                  </a:lnTo>
                  <a:lnTo>
                    <a:pt x="895" y="41515"/>
                  </a:lnTo>
                  <a:lnTo>
                    <a:pt x="8781" y="21034"/>
                  </a:lnTo>
                  <a:lnTo>
                    <a:pt x="14159" y="12296"/>
                  </a:lnTo>
                  <a:lnTo>
                    <a:pt x="22423" y="6472"/>
                  </a:lnTo>
                  <a:lnTo>
                    <a:pt x="44085" y="0"/>
                  </a:lnTo>
                  <a:lnTo>
                    <a:pt x="98615" y="5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9237842" y="2879209"/>
              <a:ext cx="143050" cy="149570"/>
            </a:xfrm>
            <a:custGeom>
              <a:avLst/>
              <a:gdLst/>
              <a:ahLst/>
              <a:cxnLst/>
              <a:rect l="0" t="0" r="0" b="0"/>
              <a:pathLst>
                <a:path w="143050" h="149570">
                  <a:moveTo>
                    <a:pt x="27235" y="89827"/>
                  </a:moveTo>
                  <a:lnTo>
                    <a:pt x="64713" y="81494"/>
                  </a:lnTo>
                  <a:lnTo>
                    <a:pt x="88346" y="77935"/>
                  </a:lnTo>
                  <a:lnTo>
                    <a:pt x="110547" y="68554"/>
                  </a:lnTo>
                  <a:lnTo>
                    <a:pt x="117872" y="60437"/>
                  </a:lnTo>
                  <a:lnTo>
                    <a:pt x="126010" y="38940"/>
                  </a:lnTo>
                  <a:lnTo>
                    <a:pt x="125840" y="28996"/>
                  </a:lnTo>
                  <a:lnTo>
                    <a:pt x="119413" y="11708"/>
                  </a:lnTo>
                  <a:lnTo>
                    <a:pt x="112084" y="6162"/>
                  </a:lnTo>
                  <a:lnTo>
                    <a:pt x="91462" y="0"/>
                  </a:lnTo>
                  <a:lnTo>
                    <a:pt x="59134" y="2120"/>
                  </a:lnTo>
                  <a:lnTo>
                    <a:pt x="41023" y="13412"/>
                  </a:lnTo>
                  <a:lnTo>
                    <a:pt x="10332" y="49256"/>
                  </a:lnTo>
                  <a:lnTo>
                    <a:pt x="2175" y="72575"/>
                  </a:lnTo>
                  <a:lnTo>
                    <a:pt x="0" y="85345"/>
                  </a:lnTo>
                  <a:lnTo>
                    <a:pt x="3823" y="108892"/>
                  </a:lnTo>
                  <a:lnTo>
                    <a:pt x="8117" y="120084"/>
                  </a:lnTo>
                  <a:lnTo>
                    <a:pt x="22248" y="135640"/>
                  </a:lnTo>
                  <a:lnTo>
                    <a:pt x="30930" y="141426"/>
                  </a:lnTo>
                  <a:lnTo>
                    <a:pt x="71094" y="149569"/>
                  </a:lnTo>
                  <a:lnTo>
                    <a:pt x="108861" y="146393"/>
                  </a:lnTo>
                  <a:lnTo>
                    <a:pt x="143049" y="131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Group 161"/>
          <p:cNvGrpSpPr/>
          <p:nvPr/>
        </p:nvGrpSpPr>
        <p:grpSpPr>
          <a:xfrm>
            <a:off x="1129398" y="3232248"/>
            <a:ext cx="951374" cy="503045"/>
            <a:chOff x="1129398" y="3232248"/>
            <a:chExt cx="951374" cy="503045"/>
          </a:xfrm>
        </p:grpSpPr>
        <p:sp>
          <p:nvSpPr>
            <p:cNvPr id="156" name="Freeform 155"/>
            <p:cNvSpPr/>
            <p:nvPr/>
          </p:nvSpPr>
          <p:spPr>
            <a:xfrm>
              <a:off x="1129398" y="3350867"/>
              <a:ext cx="174417" cy="186709"/>
            </a:xfrm>
            <a:custGeom>
              <a:avLst/>
              <a:gdLst/>
              <a:ahLst/>
              <a:cxnLst/>
              <a:rect l="0" t="0" r="0" b="0"/>
              <a:pathLst>
                <a:path w="174417" h="186709">
                  <a:moveTo>
                    <a:pt x="18208" y="81423"/>
                  </a:moveTo>
                  <a:lnTo>
                    <a:pt x="62170" y="96077"/>
                  </a:lnTo>
                  <a:lnTo>
                    <a:pt x="82200" y="96514"/>
                  </a:lnTo>
                  <a:lnTo>
                    <a:pt x="141365" y="82977"/>
                  </a:lnTo>
                  <a:lnTo>
                    <a:pt x="164191" y="71975"/>
                  </a:lnTo>
                  <a:lnTo>
                    <a:pt x="170512" y="64596"/>
                  </a:lnTo>
                  <a:lnTo>
                    <a:pt x="173556" y="56167"/>
                  </a:lnTo>
                  <a:lnTo>
                    <a:pt x="174416" y="47038"/>
                  </a:lnTo>
                  <a:lnTo>
                    <a:pt x="169132" y="30656"/>
                  </a:lnTo>
                  <a:lnTo>
                    <a:pt x="164447" y="23012"/>
                  </a:lnTo>
                  <a:lnTo>
                    <a:pt x="149884" y="11399"/>
                  </a:lnTo>
                  <a:lnTo>
                    <a:pt x="130543" y="3508"/>
                  </a:lnTo>
                  <a:lnTo>
                    <a:pt x="106349" y="0"/>
                  </a:lnTo>
                  <a:lnTo>
                    <a:pt x="86237" y="4681"/>
                  </a:lnTo>
                  <a:lnTo>
                    <a:pt x="48673" y="26750"/>
                  </a:lnTo>
                  <a:lnTo>
                    <a:pt x="23465" y="52355"/>
                  </a:lnTo>
                  <a:lnTo>
                    <a:pt x="6767" y="82169"/>
                  </a:lnTo>
                  <a:lnTo>
                    <a:pt x="0" y="118819"/>
                  </a:lnTo>
                  <a:lnTo>
                    <a:pt x="4656" y="139377"/>
                  </a:lnTo>
                  <a:lnTo>
                    <a:pt x="15694" y="156313"/>
                  </a:lnTo>
                  <a:lnTo>
                    <a:pt x="32299" y="171640"/>
                  </a:lnTo>
                  <a:lnTo>
                    <a:pt x="54496" y="180011"/>
                  </a:lnTo>
                  <a:lnTo>
                    <a:pt x="112964" y="186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319462" y="3394790"/>
              <a:ext cx="259813" cy="340503"/>
            </a:xfrm>
            <a:custGeom>
              <a:avLst/>
              <a:gdLst/>
              <a:ahLst/>
              <a:cxnLst/>
              <a:rect l="0" t="0" r="0" b="0"/>
              <a:pathLst>
                <a:path w="259813" h="340503">
                  <a:moveTo>
                    <a:pt x="112413" y="79614"/>
                  </a:moveTo>
                  <a:lnTo>
                    <a:pt x="118002" y="62846"/>
                  </a:lnTo>
                  <a:lnTo>
                    <a:pt x="117627" y="45255"/>
                  </a:lnTo>
                  <a:lnTo>
                    <a:pt x="115889" y="35651"/>
                  </a:lnTo>
                  <a:lnTo>
                    <a:pt x="104599" y="18741"/>
                  </a:lnTo>
                  <a:lnTo>
                    <a:pt x="96675" y="10956"/>
                  </a:lnTo>
                  <a:lnTo>
                    <a:pt x="75393" y="2306"/>
                  </a:lnTo>
                  <a:lnTo>
                    <a:pt x="63166" y="0"/>
                  </a:lnTo>
                  <a:lnTo>
                    <a:pt x="40223" y="3676"/>
                  </a:lnTo>
                  <a:lnTo>
                    <a:pt x="29191" y="7931"/>
                  </a:lnTo>
                  <a:lnTo>
                    <a:pt x="20667" y="15448"/>
                  </a:lnTo>
                  <a:lnTo>
                    <a:pt x="8076" y="36278"/>
                  </a:lnTo>
                  <a:lnTo>
                    <a:pt x="0" y="74312"/>
                  </a:lnTo>
                  <a:lnTo>
                    <a:pt x="3196" y="115218"/>
                  </a:lnTo>
                  <a:lnTo>
                    <a:pt x="9186" y="123237"/>
                  </a:lnTo>
                  <a:lnTo>
                    <a:pt x="17859" y="127413"/>
                  </a:lnTo>
                  <a:lnTo>
                    <a:pt x="28320" y="129027"/>
                  </a:lnTo>
                  <a:lnTo>
                    <a:pt x="49302" y="124582"/>
                  </a:lnTo>
                  <a:lnTo>
                    <a:pt x="77726" y="108925"/>
                  </a:lnTo>
                  <a:lnTo>
                    <a:pt x="85779" y="102664"/>
                  </a:lnTo>
                  <a:lnTo>
                    <a:pt x="92317" y="102000"/>
                  </a:lnTo>
                  <a:lnTo>
                    <a:pt x="97846" y="105066"/>
                  </a:lnTo>
                  <a:lnTo>
                    <a:pt x="107109" y="117832"/>
                  </a:lnTo>
                  <a:lnTo>
                    <a:pt x="117730" y="145920"/>
                  </a:lnTo>
                  <a:lnTo>
                    <a:pt x="121912" y="196740"/>
                  </a:lnTo>
                  <a:lnTo>
                    <a:pt x="122738" y="251838"/>
                  </a:lnTo>
                  <a:lnTo>
                    <a:pt x="122902" y="307782"/>
                  </a:lnTo>
                  <a:lnTo>
                    <a:pt x="122924" y="335830"/>
                  </a:lnTo>
                  <a:lnTo>
                    <a:pt x="124100" y="340502"/>
                  </a:lnTo>
                  <a:lnTo>
                    <a:pt x="126053" y="338937"/>
                  </a:lnTo>
                  <a:lnTo>
                    <a:pt x="147391" y="292037"/>
                  </a:lnTo>
                  <a:lnTo>
                    <a:pt x="169180" y="269676"/>
                  </a:lnTo>
                  <a:lnTo>
                    <a:pt x="178334" y="262474"/>
                  </a:lnTo>
                  <a:lnTo>
                    <a:pt x="204103" y="254472"/>
                  </a:lnTo>
                  <a:lnTo>
                    <a:pt x="239016" y="246847"/>
                  </a:lnTo>
                  <a:lnTo>
                    <a:pt x="259812" y="2375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1469426" y="3337533"/>
              <a:ext cx="151963" cy="189692"/>
            </a:xfrm>
            <a:custGeom>
              <a:avLst/>
              <a:gdLst/>
              <a:ahLst/>
              <a:cxnLst/>
              <a:rect l="0" t="0" r="0" b="0"/>
              <a:pathLst>
                <a:path w="151963" h="189692">
                  <a:moveTo>
                    <a:pt x="15092" y="52643"/>
                  </a:moveTo>
                  <a:lnTo>
                    <a:pt x="437" y="96605"/>
                  </a:lnTo>
                  <a:lnTo>
                    <a:pt x="0" y="116636"/>
                  </a:lnTo>
                  <a:lnTo>
                    <a:pt x="4875" y="137236"/>
                  </a:lnTo>
                  <a:lnTo>
                    <a:pt x="27068" y="175937"/>
                  </a:lnTo>
                  <a:lnTo>
                    <a:pt x="33605" y="183972"/>
                  </a:lnTo>
                  <a:lnTo>
                    <a:pt x="42641" y="188159"/>
                  </a:lnTo>
                  <a:lnTo>
                    <a:pt x="65161" y="189691"/>
                  </a:lnTo>
                  <a:lnTo>
                    <a:pt x="84528" y="183354"/>
                  </a:lnTo>
                  <a:lnTo>
                    <a:pt x="116025" y="160220"/>
                  </a:lnTo>
                  <a:lnTo>
                    <a:pt x="132085" y="128841"/>
                  </a:lnTo>
                  <a:lnTo>
                    <a:pt x="146823" y="76317"/>
                  </a:lnTo>
                  <a:lnTo>
                    <a:pt x="150947" y="27120"/>
                  </a:lnTo>
                  <a:lnTo>
                    <a:pt x="1519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1687793" y="3377913"/>
              <a:ext cx="196809" cy="149134"/>
            </a:xfrm>
            <a:custGeom>
              <a:avLst/>
              <a:gdLst/>
              <a:ahLst/>
              <a:cxnLst/>
              <a:rect l="0" t="0" r="0" b="0"/>
              <a:pathLst>
                <a:path w="196809" h="149134">
                  <a:moveTo>
                    <a:pt x="91523" y="96491"/>
                  </a:moveTo>
                  <a:lnTo>
                    <a:pt x="97588" y="64039"/>
                  </a:lnTo>
                  <a:lnTo>
                    <a:pt x="94998" y="43463"/>
                  </a:lnTo>
                  <a:lnTo>
                    <a:pt x="86828" y="25740"/>
                  </a:lnTo>
                  <a:lnTo>
                    <a:pt x="81374" y="17738"/>
                  </a:lnTo>
                  <a:lnTo>
                    <a:pt x="65955" y="5728"/>
                  </a:lnTo>
                  <a:lnTo>
                    <a:pt x="56930" y="887"/>
                  </a:lnTo>
                  <a:lnTo>
                    <a:pt x="47404" y="0"/>
                  </a:lnTo>
                  <a:lnTo>
                    <a:pt x="27461" y="5253"/>
                  </a:lnTo>
                  <a:lnTo>
                    <a:pt x="13138" y="18506"/>
                  </a:lnTo>
                  <a:lnTo>
                    <a:pt x="7681" y="26953"/>
                  </a:lnTo>
                  <a:lnTo>
                    <a:pt x="0" y="61199"/>
                  </a:lnTo>
                  <a:lnTo>
                    <a:pt x="3314" y="95393"/>
                  </a:lnTo>
                  <a:lnTo>
                    <a:pt x="11764" y="113940"/>
                  </a:lnTo>
                  <a:lnTo>
                    <a:pt x="17294" y="122162"/>
                  </a:lnTo>
                  <a:lnTo>
                    <a:pt x="32795" y="134416"/>
                  </a:lnTo>
                  <a:lnTo>
                    <a:pt x="41843" y="139322"/>
                  </a:lnTo>
                  <a:lnTo>
                    <a:pt x="61254" y="141653"/>
                  </a:lnTo>
                  <a:lnTo>
                    <a:pt x="71344" y="140637"/>
                  </a:lnTo>
                  <a:lnTo>
                    <a:pt x="79240" y="136450"/>
                  </a:lnTo>
                  <a:lnTo>
                    <a:pt x="91133" y="122439"/>
                  </a:lnTo>
                  <a:lnTo>
                    <a:pt x="104405" y="94820"/>
                  </a:lnTo>
                  <a:lnTo>
                    <a:pt x="109470" y="90698"/>
                  </a:lnTo>
                  <a:lnTo>
                    <a:pt x="115186" y="90289"/>
                  </a:lnTo>
                  <a:lnTo>
                    <a:pt x="127776" y="96074"/>
                  </a:lnTo>
                  <a:lnTo>
                    <a:pt x="175818" y="135872"/>
                  </a:lnTo>
                  <a:lnTo>
                    <a:pt x="196808" y="1491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1889540" y="3232248"/>
              <a:ext cx="47704" cy="252685"/>
            </a:xfrm>
            <a:custGeom>
              <a:avLst/>
              <a:gdLst/>
              <a:ahLst/>
              <a:cxnLst/>
              <a:rect l="0" t="0" r="0" b="0"/>
              <a:pathLst>
                <a:path w="47704" h="252685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559" y="85426"/>
                  </a:lnTo>
                  <a:lnTo>
                    <a:pt x="12621" y="143433"/>
                  </a:lnTo>
                  <a:lnTo>
                    <a:pt x="18547" y="196832"/>
                  </a:lnTo>
                  <a:lnTo>
                    <a:pt x="25386" y="218502"/>
                  </a:lnTo>
                  <a:lnTo>
                    <a:pt x="4770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021471" y="3442818"/>
              <a:ext cx="59301" cy="168457"/>
            </a:xfrm>
            <a:custGeom>
              <a:avLst/>
              <a:gdLst/>
              <a:ahLst/>
              <a:cxnLst/>
              <a:rect l="0" t="0" r="0" b="0"/>
              <a:pathLst>
                <a:path w="59301" h="168457">
                  <a:moveTo>
                    <a:pt x="0" y="0"/>
                  </a:moveTo>
                  <a:lnTo>
                    <a:pt x="29309" y="34898"/>
                  </a:lnTo>
                  <a:lnTo>
                    <a:pt x="54056" y="82760"/>
                  </a:lnTo>
                  <a:lnTo>
                    <a:pt x="59300" y="122267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2453139" y="3179606"/>
            <a:ext cx="5158965" cy="537883"/>
            <a:chOff x="2453139" y="3179606"/>
            <a:chExt cx="5158965" cy="537883"/>
          </a:xfrm>
        </p:grpSpPr>
        <p:sp>
          <p:nvSpPr>
            <p:cNvPr id="163" name="Freeform 162"/>
            <p:cNvSpPr/>
            <p:nvPr/>
          </p:nvSpPr>
          <p:spPr>
            <a:xfrm>
              <a:off x="2568953" y="323224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463" y="58617"/>
                  </a:lnTo>
                  <a:lnTo>
                    <a:pt x="289" y="120027"/>
                  </a:lnTo>
                  <a:lnTo>
                    <a:pt x="57" y="178431"/>
                  </a:lnTo>
                  <a:lnTo>
                    <a:pt x="17" y="217815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2453139" y="3327005"/>
              <a:ext cx="210571" cy="52643"/>
            </a:xfrm>
            <a:custGeom>
              <a:avLst/>
              <a:gdLst/>
              <a:ahLst/>
              <a:cxnLst/>
              <a:rect l="0" t="0" r="0" b="0"/>
              <a:pathLst>
                <a:path w="210571" h="52643">
                  <a:moveTo>
                    <a:pt x="210570" y="0"/>
                  </a:moveTo>
                  <a:lnTo>
                    <a:pt x="157543" y="23719"/>
                  </a:lnTo>
                  <a:lnTo>
                    <a:pt x="96902" y="33669"/>
                  </a:lnTo>
                  <a:lnTo>
                    <a:pt x="42397" y="4823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2663709" y="3200663"/>
              <a:ext cx="232242" cy="283491"/>
            </a:xfrm>
            <a:custGeom>
              <a:avLst/>
              <a:gdLst/>
              <a:ahLst/>
              <a:cxnLst/>
              <a:rect l="0" t="0" r="0" b="0"/>
              <a:pathLst>
                <a:path w="232242" h="28349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8406" y="165005"/>
                  </a:lnTo>
                  <a:lnTo>
                    <a:pt x="18212" y="221110"/>
                  </a:lnTo>
                  <a:lnTo>
                    <a:pt x="20495" y="277253"/>
                  </a:lnTo>
                  <a:lnTo>
                    <a:pt x="19513" y="283101"/>
                  </a:lnTo>
                  <a:lnTo>
                    <a:pt x="17688" y="283490"/>
                  </a:lnTo>
                  <a:lnTo>
                    <a:pt x="12541" y="274564"/>
                  </a:lnTo>
                  <a:lnTo>
                    <a:pt x="4236" y="248638"/>
                  </a:lnTo>
                  <a:lnTo>
                    <a:pt x="2425" y="211841"/>
                  </a:lnTo>
                  <a:lnTo>
                    <a:pt x="9948" y="173642"/>
                  </a:lnTo>
                  <a:lnTo>
                    <a:pt x="20409" y="154773"/>
                  </a:lnTo>
                  <a:lnTo>
                    <a:pt x="27644" y="149975"/>
                  </a:lnTo>
                  <a:lnTo>
                    <a:pt x="45042" y="147764"/>
                  </a:lnTo>
                  <a:lnTo>
                    <a:pt x="61353" y="153800"/>
                  </a:lnTo>
                  <a:lnTo>
                    <a:pt x="68978" y="158685"/>
                  </a:lnTo>
                  <a:lnTo>
                    <a:pt x="80570" y="173472"/>
                  </a:lnTo>
                  <a:lnTo>
                    <a:pt x="104964" y="232067"/>
                  </a:lnTo>
                  <a:lnTo>
                    <a:pt x="109822" y="245861"/>
                  </a:lnTo>
                  <a:lnTo>
                    <a:pt x="108082" y="240292"/>
                  </a:lnTo>
                  <a:lnTo>
                    <a:pt x="110659" y="235064"/>
                  </a:lnTo>
                  <a:lnTo>
                    <a:pt x="149493" y="203080"/>
                  </a:lnTo>
                  <a:lnTo>
                    <a:pt x="205165" y="170461"/>
                  </a:lnTo>
                  <a:lnTo>
                    <a:pt x="227556" y="144873"/>
                  </a:lnTo>
                  <a:lnTo>
                    <a:pt x="231253" y="135187"/>
                  </a:lnTo>
                  <a:lnTo>
                    <a:pt x="232241" y="115065"/>
                  </a:lnTo>
                  <a:lnTo>
                    <a:pt x="228527" y="107126"/>
                  </a:lnTo>
                  <a:lnTo>
                    <a:pt x="215041" y="95185"/>
                  </a:lnTo>
                  <a:lnTo>
                    <a:pt x="206532" y="92702"/>
                  </a:lnTo>
                  <a:lnTo>
                    <a:pt x="187719" y="93063"/>
                  </a:lnTo>
                  <a:lnTo>
                    <a:pt x="170778" y="100243"/>
                  </a:lnTo>
                  <a:lnTo>
                    <a:pt x="155450" y="112402"/>
                  </a:lnTo>
                  <a:lnTo>
                    <a:pt x="140839" y="129505"/>
                  </a:lnTo>
                  <a:lnTo>
                    <a:pt x="132786" y="151924"/>
                  </a:lnTo>
                  <a:lnTo>
                    <a:pt x="130376" y="177486"/>
                  </a:lnTo>
                  <a:lnTo>
                    <a:pt x="133204" y="204445"/>
                  </a:lnTo>
                  <a:lnTo>
                    <a:pt x="141481" y="225785"/>
                  </a:lnTo>
                  <a:lnTo>
                    <a:pt x="146963" y="234751"/>
                  </a:lnTo>
                  <a:lnTo>
                    <a:pt x="162413" y="247833"/>
                  </a:lnTo>
                  <a:lnTo>
                    <a:pt x="171447" y="252960"/>
                  </a:lnTo>
                  <a:lnTo>
                    <a:pt x="190842" y="255536"/>
                  </a:lnTo>
                  <a:lnTo>
                    <a:pt x="22109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213405" y="3319937"/>
              <a:ext cx="166243" cy="145668"/>
            </a:xfrm>
            <a:custGeom>
              <a:avLst/>
              <a:gdLst/>
              <a:ahLst/>
              <a:cxnLst/>
              <a:rect l="0" t="0" r="0" b="0"/>
              <a:pathLst>
                <a:path w="166243" h="145668">
                  <a:moveTo>
                    <a:pt x="18843" y="59710"/>
                  </a:moveTo>
                  <a:lnTo>
                    <a:pt x="13254" y="76478"/>
                  </a:lnTo>
                  <a:lnTo>
                    <a:pt x="14179" y="132036"/>
                  </a:lnTo>
                  <a:lnTo>
                    <a:pt x="12224" y="143022"/>
                  </a:lnTo>
                  <a:lnTo>
                    <a:pt x="10921" y="145667"/>
                  </a:lnTo>
                  <a:lnTo>
                    <a:pt x="1308" y="91876"/>
                  </a:lnTo>
                  <a:lnTo>
                    <a:pt x="0" y="52993"/>
                  </a:lnTo>
                  <a:lnTo>
                    <a:pt x="3839" y="29819"/>
                  </a:lnTo>
                  <a:lnTo>
                    <a:pt x="8840" y="21066"/>
                  </a:lnTo>
                  <a:lnTo>
                    <a:pt x="23756" y="8219"/>
                  </a:lnTo>
                  <a:lnTo>
                    <a:pt x="45203" y="1731"/>
                  </a:lnTo>
                  <a:lnTo>
                    <a:pt x="57474" y="0"/>
                  </a:lnTo>
                  <a:lnTo>
                    <a:pt x="80466" y="4317"/>
                  </a:lnTo>
                  <a:lnTo>
                    <a:pt x="101213" y="15204"/>
                  </a:lnTo>
                  <a:lnTo>
                    <a:pt x="118233" y="31740"/>
                  </a:lnTo>
                  <a:lnTo>
                    <a:pt x="157720" y="93630"/>
                  </a:lnTo>
                  <a:lnTo>
                    <a:pt x="166242" y="1228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414160" y="3316476"/>
              <a:ext cx="142163" cy="171481"/>
            </a:xfrm>
            <a:custGeom>
              <a:avLst/>
              <a:gdLst/>
              <a:ahLst/>
              <a:cxnLst/>
              <a:rect l="0" t="0" r="0" b="0"/>
              <a:pathLst>
                <a:path w="142163" h="171481">
                  <a:moveTo>
                    <a:pt x="18130" y="0"/>
                  </a:moveTo>
                  <a:lnTo>
                    <a:pt x="6951" y="16768"/>
                  </a:lnTo>
                  <a:lnTo>
                    <a:pt x="0" y="49552"/>
                  </a:lnTo>
                  <a:lnTo>
                    <a:pt x="6056" y="101382"/>
                  </a:lnTo>
                  <a:lnTo>
                    <a:pt x="16372" y="134544"/>
                  </a:lnTo>
                  <a:lnTo>
                    <a:pt x="27487" y="151825"/>
                  </a:lnTo>
                  <a:lnTo>
                    <a:pt x="43346" y="164184"/>
                  </a:lnTo>
                  <a:lnTo>
                    <a:pt x="52488" y="169117"/>
                  </a:lnTo>
                  <a:lnTo>
                    <a:pt x="72004" y="171480"/>
                  </a:lnTo>
                  <a:lnTo>
                    <a:pt x="91207" y="167460"/>
                  </a:lnTo>
                  <a:lnTo>
                    <a:pt x="107540" y="157875"/>
                  </a:lnTo>
                  <a:lnTo>
                    <a:pt x="119479" y="142696"/>
                  </a:lnTo>
                  <a:lnTo>
                    <a:pt x="136675" y="104356"/>
                  </a:lnTo>
                  <a:lnTo>
                    <a:pt x="142162" y="67836"/>
                  </a:lnTo>
                  <a:lnTo>
                    <a:pt x="133943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3632331" y="3389910"/>
              <a:ext cx="242157" cy="116080"/>
            </a:xfrm>
            <a:custGeom>
              <a:avLst/>
              <a:gdLst/>
              <a:ahLst/>
              <a:cxnLst/>
              <a:rect l="0" t="0" r="0" b="0"/>
              <a:pathLst>
                <a:path w="242157" h="116080">
                  <a:moveTo>
                    <a:pt x="0" y="10794"/>
                  </a:moveTo>
                  <a:lnTo>
                    <a:pt x="5589" y="69411"/>
                  </a:lnTo>
                  <a:lnTo>
                    <a:pt x="7236" y="72099"/>
                  </a:lnTo>
                  <a:lnTo>
                    <a:pt x="19815" y="21712"/>
                  </a:lnTo>
                  <a:lnTo>
                    <a:pt x="30644" y="5508"/>
                  </a:lnTo>
                  <a:lnTo>
                    <a:pt x="37977" y="1421"/>
                  </a:lnTo>
                  <a:lnTo>
                    <a:pt x="55483" y="0"/>
                  </a:lnTo>
                  <a:lnTo>
                    <a:pt x="63895" y="3598"/>
                  </a:lnTo>
                  <a:lnTo>
                    <a:pt x="79481" y="16954"/>
                  </a:lnTo>
                  <a:lnTo>
                    <a:pt x="95820" y="44205"/>
                  </a:lnTo>
                  <a:lnTo>
                    <a:pt x="109482" y="77835"/>
                  </a:lnTo>
                  <a:lnTo>
                    <a:pt x="107930" y="72176"/>
                  </a:lnTo>
                  <a:lnTo>
                    <a:pt x="109388" y="66923"/>
                  </a:lnTo>
                  <a:lnTo>
                    <a:pt x="134826" y="29306"/>
                  </a:lnTo>
                  <a:lnTo>
                    <a:pt x="151169" y="15902"/>
                  </a:lnTo>
                  <a:lnTo>
                    <a:pt x="160441" y="10690"/>
                  </a:lnTo>
                  <a:lnTo>
                    <a:pt x="180102" y="8019"/>
                  </a:lnTo>
                  <a:lnTo>
                    <a:pt x="190258" y="8944"/>
                  </a:lnTo>
                  <a:lnTo>
                    <a:pt x="207782" y="19331"/>
                  </a:lnTo>
                  <a:lnTo>
                    <a:pt x="222199" y="35645"/>
                  </a:lnTo>
                  <a:lnTo>
                    <a:pt x="232506" y="54594"/>
                  </a:lnTo>
                  <a:lnTo>
                    <a:pt x="242156" y="116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927129" y="3179606"/>
              <a:ext cx="180073" cy="305327"/>
            </a:xfrm>
            <a:custGeom>
              <a:avLst/>
              <a:gdLst/>
              <a:ahLst/>
              <a:cxnLst/>
              <a:rect l="0" t="0" r="0" b="0"/>
              <a:pathLst>
                <a:path w="180073" h="305327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0962" y="163835"/>
                  </a:lnTo>
                  <a:lnTo>
                    <a:pt x="35545" y="226079"/>
                  </a:lnTo>
                  <a:lnTo>
                    <a:pt x="40817" y="271692"/>
                  </a:lnTo>
                  <a:lnTo>
                    <a:pt x="41538" y="264251"/>
                  </a:lnTo>
                  <a:lnTo>
                    <a:pt x="36825" y="219848"/>
                  </a:lnTo>
                  <a:lnTo>
                    <a:pt x="46659" y="173149"/>
                  </a:lnTo>
                  <a:lnTo>
                    <a:pt x="53333" y="164565"/>
                  </a:lnTo>
                  <a:lnTo>
                    <a:pt x="73226" y="155029"/>
                  </a:lnTo>
                  <a:lnTo>
                    <a:pt x="94546" y="153909"/>
                  </a:lnTo>
                  <a:lnTo>
                    <a:pt x="114550" y="158481"/>
                  </a:lnTo>
                  <a:lnTo>
                    <a:pt x="131240" y="168312"/>
                  </a:lnTo>
                  <a:lnTo>
                    <a:pt x="175289" y="222010"/>
                  </a:lnTo>
                  <a:lnTo>
                    <a:pt x="180072" y="242561"/>
                  </a:lnTo>
                  <a:lnTo>
                    <a:pt x="179709" y="252954"/>
                  </a:lnTo>
                  <a:lnTo>
                    <a:pt x="175958" y="262223"/>
                  </a:lnTo>
                  <a:lnTo>
                    <a:pt x="162432" y="278760"/>
                  </a:lnTo>
                  <a:lnTo>
                    <a:pt x="135086" y="295635"/>
                  </a:lnTo>
                  <a:lnTo>
                    <a:pt x="81899" y="304050"/>
                  </a:lnTo>
                  <a:lnTo>
                    <a:pt x="63171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123284" y="3302625"/>
              <a:ext cx="151287" cy="169337"/>
            </a:xfrm>
            <a:custGeom>
              <a:avLst/>
              <a:gdLst/>
              <a:ahLst/>
              <a:cxnLst/>
              <a:rect l="0" t="0" r="0" b="0"/>
              <a:pathLst>
                <a:path w="151287" h="169337">
                  <a:moveTo>
                    <a:pt x="35472" y="98079"/>
                  </a:moveTo>
                  <a:lnTo>
                    <a:pt x="94089" y="98079"/>
                  </a:lnTo>
                  <a:lnTo>
                    <a:pt x="114557" y="91840"/>
                  </a:lnTo>
                  <a:lnTo>
                    <a:pt x="123290" y="86901"/>
                  </a:lnTo>
                  <a:lnTo>
                    <a:pt x="136113" y="72054"/>
                  </a:lnTo>
                  <a:lnTo>
                    <a:pt x="141171" y="63182"/>
                  </a:lnTo>
                  <a:lnTo>
                    <a:pt x="142203" y="54927"/>
                  </a:lnTo>
                  <a:lnTo>
                    <a:pt x="137110" y="39516"/>
                  </a:lnTo>
                  <a:lnTo>
                    <a:pt x="121089" y="17686"/>
                  </a:lnTo>
                  <a:lnTo>
                    <a:pt x="95935" y="1989"/>
                  </a:lnTo>
                  <a:lnTo>
                    <a:pt x="73263" y="0"/>
                  </a:lnTo>
                  <a:lnTo>
                    <a:pt x="49929" y="4186"/>
                  </a:lnTo>
                  <a:lnTo>
                    <a:pt x="31759" y="13845"/>
                  </a:lnTo>
                  <a:lnTo>
                    <a:pt x="19004" y="29056"/>
                  </a:lnTo>
                  <a:lnTo>
                    <a:pt x="1284" y="67418"/>
                  </a:lnTo>
                  <a:lnTo>
                    <a:pt x="0" y="87961"/>
                  </a:lnTo>
                  <a:lnTo>
                    <a:pt x="8708" y="129746"/>
                  </a:lnTo>
                  <a:lnTo>
                    <a:pt x="14120" y="137908"/>
                  </a:lnTo>
                  <a:lnTo>
                    <a:pt x="29492" y="150096"/>
                  </a:lnTo>
                  <a:lnTo>
                    <a:pt x="57877" y="163535"/>
                  </a:lnTo>
                  <a:lnTo>
                    <a:pt x="94103" y="169336"/>
                  </a:lnTo>
                  <a:lnTo>
                    <a:pt x="151286" y="161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313213" y="3316476"/>
              <a:ext cx="66643" cy="180715"/>
            </a:xfrm>
            <a:custGeom>
              <a:avLst/>
              <a:gdLst/>
              <a:ahLst/>
              <a:cxnLst/>
              <a:rect l="0" t="0" r="0" b="0"/>
              <a:pathLst>
                <a:path w="66643" h="180715">
                  <a:moveTo>
                    <a:pt x="13999" y="94757"/>
                  </a:moveTo>
                  <a:lnTo>
                    <a:pt x="31957" y="155867"/>
                  </a:lnTo>
                  <a:lnTo>
                    <a:pt x="38748" y="178069"/>
                  </a:lnTo>
                  <a:lnTo>
                    <a:pt x="41027" y="180714"/>
                  </a:lnTo>
                  <a:lnTo>
                    <a:pt x="42546" y="177798"/>
                  </a:lnTo>
                  <a:lnTo>
                    <a:pt x="43559" y="171175"/>
                  </a:lnTo>
                  <a:lnTo>
                    <a:pt x="41895" y="164419"/>
                  </a:lnTo>
                  <a:lnTo>
                    <a:pt x="17955" y="107146"/>
                  </a:lnTo>
                  <a:lnTo>
                    <a:pt x="20" y="52888"/>
                  </a:lnTo>
                  <a:lnTo>
                    <a:pt x="0" y="43447"/>
                  </a:lnTo>
                  <a:lnTo>
                    <a:pt x="6218" y="26719"/>
                  </a:lnTo>
                  <a:lnTo>
                    <a:pt x="19900" y="14605"/>
                  </a:lnTo>
                  <a:lnTo>
                    <a:pt x="36509" y="6491"/>
                  </a:lnTo>
                  <a:lnTo>
                    <a:pt x="66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486277" y="3321416"/>
              <a:ext cx="168262" cy="160470"/>
            </a:xfrm>
            <a:custGeom>
              <a:avLst/>
              <a:gdLst/>
              <a:ahLst/>
              <a:cxnLst/>
              <a:rect l="0" t="0" r="0" b="0"/>
              <a:pathLst>
                <a:path w="168262" h="160470">
                  <a:moveTo>
                    <a:pt x="83090" y="5589"/>
                  </a:moveTo>
                  <a:lnTo>
                    <a:pt x="66323" y="0"/>
                  </a:lnTo>
                  <a:lnTo>
                    <a:pt x="48732" y="375"/>
                  </a:lnTo>
                  <a:lnTo>
                    <a:pt x="8843" y="10148"/>
                  </a:lnTo>
                  <a:lnTo>
                    <a:pt x="3177" y="15647"/>
                  </a:lnTo>
                  <a:lnTo>
                    <a:pt x="569" y="22823"/>
                  </a:lnTo>
                  <a:lnTo>
                    <a:pt x="0" y="31116"/>
                  </a:lnTo>
                  <a:lnTo>
                    <a:pt x="4300" y="36645"/>
                  </a:lnTo>
                  <a:lnTo>
                    <a:pt x="51990" y="51836"/>
                  </a:lnTo>
                  <a:lnTo>
                    <a:pt x="99781" y="59308"/>
                  </a:lnTo>
                  <a:lnTo>
                    <a:pt x="147304" y="87373"/>
                  </a:lnTo>
                  <a:lnTo>
                    <a:pt x="161543" y="103939"/>
                  </a:lnTo>
                  <a:lnTo>
                    <a:pt x="166978" y="113269"/>
                  </a:lnTo>
                  <a:lnTo>
                    <a:pt x="168261" y="121830"/>
                  </a:lnTo>
                  <a:lnTo>
                    <a:pt x="166777" y="129876"/>
                  </a:lnTo>
                  <a:lnTo>
                    <a:pt x="163448" y="137580"/>
                  </a:lnTo>
                  <a:lnTo>
                    <a:pt x="150390" y="149259"/>
                  </a:lnTo>
                  <a:lnTo>
                    <a:pt x="131719" y="157180"/>
                  </a:lnTo>
                  <a:lnTo>
                    <a:pt x="96069" y="160469"/>
                  </a:lnTo>
                  <a:lnTo>
                    <a:pt x="40976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4914505" y="3352289"/>
              <a:ext cx="170760" cy="105444"/>
            </a:xfrm>
            <a:custGeom>
              <a:avLst/>
              <a:gdLst/>
              <a:ahLst/>
              <a:cxnLst/>
              <a:rect l="0" t="0" r="0" b="0"/>
              <a:pathLst>
                <a:path w="170760" h="105444">
                  <a:moveTo>
                    <a:pt x="118116" y="48415"/>
                  </a:moveTo>
                  <a:lnTo>
                    <a:pt x="112527" y="31648"/>
                  </a:lnTo>
                  <a:lnTo>
                    <a:pt x="100424" y="17177"/>
                  </a:lnTo>
                  <a:lnTo>
                    <a:pt x="92284" y="10042"/>
                  </a:lnTo>
                  <a:lnTo>
                    <a:pt x="70760" y="2115"/>
                  </a:lnTo>
                  <a:lnTo>
                    <a:pt x="58470" y="0"/>
                  </a:lnTo>
                  <a:lnTo>
                    <a:pt x="35455" y="3891"/>
                  </a:lnTo>
                  <a:lnTo>
                    <a:pt x="24404" y="8204"/>
                  </a:lnTo>
                  <a:lnTo>
                    <a:pt x="9006" y="22355"/>
                  </a:lnTo>
                  <a:lnTo>
                    <a:pt x="3262" y="31042"/>
                  </a:lnTo>
                  <a:lnTo>
                    <a:pt x="0" y="50052"/>
                  </a:lnTo>
                  <a:lnTo>
                    <a:pt x="3619" y="70200"/>
                  </a:lnTo>
                  <a:lnTo>
                    <a:pt x="13027" y="90853"/>
                  </a:lnTo>
                  <a:lnTo>
                    <a:pt x="21150" y="97764"/>
                  </a:lnTo>
                  <a:lnTo>
                    <a:pt x="42655" y="105443"/>
                  </a:lnTo>
                  <a:lnTo>
                    <a:pt x="64691" y="102617"/>
                  </a:lnTo>
                  <a:lnTo>
                    <a:pt x="75480" y="98588"/>
                  </a:lnTo>
                  <a:lnTo>
                    <a:pt x="90588" y="84752"/>
                  </a:lnTo>
                  <a:lnTo>
                    <a:pt x="96255" y="76150"/>
                  </a:lnTo>
                  <a:lnTo>
                    <a:pt x="101202" y="73924"/>
                  </a:lnTo>
                  <a:lnTo>
                    <a:pt x="105670" y="75949"/>
                  </a:lnTo>
                  <a:lnTo>
                    <a:pt x="109819" y="80809"/>
                  </a:lnTo>
                  <a:lnTo>
                    <a:pt x="132426" y="93239"/>
                  </a:lnTo>
                  <a:lnTo>
                    <a:pt x="170759" y="10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102697" y="3316476"/>
              <a:ext cx="77325" cy="149816"/>
            </a:xfrm>
            <a:custGeom>
              <a:avLst/>
              <a:gdLst/>
              <a:ahLst/>
              <a:cxnLst/>
              <a:rect l="0" t="0" r="0" b="0"/>
              <a:pathLst>
                <a:path w="77325" h="149816">
                  <a:moveTo>
                    <a:pt x="3624" y="63171"/>
                  </a:moveTo>
                  <a:lnTo>
                    <a:pt x="3624" y="85528"/>
                  </a:lnTo>
                  <a:lnTo>
                    <a:pt x="27343" y="147513"/>
                  </a:lnTo>
                  <a:lnTo>
                    <a:pt x="28795" y="149815"/>
                  </a:lnTo>
                  <a:lnTo>
                    <a:pt x="22721" y="123007"/>
                  </a:lnTo>
                  <a:lnTo>
                    <a:pt x="3452" y="62878"/>
                  </a:lnTo>
                  <a:lnTo>
                    <a:pt x="0" y="52448"/>
                  </a:lnTo>
                  <a:lnTo>
                    <a:pt x="38" y="43154"/>
                  </a:lnTo>
                  <a:lnTo>
                    <a:pt x="6320" y="26589"/>
                  </a:lnTo>
                  <a:lnTo>
                    <a:pt x="20030" y="14547"/>
                  </a:lnTo>
                  <a:lnTo>
                    <a:pt x="37822" y="6465"/>
                  </a:lnTo>
                  <a:lnTo>
                    <a:pt x="7732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229369" y="3313157"/>
              <a:ext cx="141884" cy="161248"/>
            </a:xfrm>
            <a:custGeom>
              <a:avLst/>
              <a:gdLst/>
              <a:ahLst/>
              <a:cxnLst/>
              <a:rect l="0" t="0" r="0" b="0"/>
              <a:pathLst>
                <a:path w="141884" h="161248">
                  <a:moveTo>
                    <a:pt x="13822" y="98076"/>
                  </a:moveTo>
                  <a:lnTo>
                    <a:pt x="56514" y="101195"/>
                  </a:lnTo>
                  <a:lnTo>
                    <a:pt x="77250" y="104142"/>
                  </a:lnTo>
                  <a:lnTo>
                    <a:pt x="98165" y="101552"/>
                  </a:lnTo>
                  <a:lnTo>
                    <a:pt x="116039" y="93381"/>
                  </a:lnTo>
                  <a:lnTo>
                    <a:pt x="124080" y="87928"/>
                  </a:lnTo>
                  <a:lnTo>
                    <a:pt x="136136" y="72508"/>
                  </a:lnTo>
                  <a:lnTo>
                    <a:pt x="140988" y="63483"/>
                  </a:lnTo>
                  <a:lnTo>
                    <a:pt x="141883" y="55127"/>
                  </a:lnTo>
                  <a:lnTo>
                    <a:pt x="136639" y="39603"/>
                  </a:lnTo>
                  <a:lnTo>
                    <a:pt x="120532" y="17709"/>
                  </a:lnTo>
                  <a:lnTo>
                    <a:pt x="95353" y="1994"/>
                  </a:lnTo>
                  <a:lnTo>
                    <a:pt x="75794" y="0"/>
                  </a:lnTo>
                  <a:lnTo>
                    <a:pt x="56573" y="4184"/>
                  </a:lnTo>
                  <a:lnTo>
                    <a:pt x="25170" y="25933"/>
                  </a:lnTo>
                  <a:lnTo>
                    <a:pt x="11847" y="40276"/>
                  </a:lnTo>
                  <a:lnTo>
                    <a:pt x="2026" y="58349"/>
                  </a:lnTo>
                  <a:lnTo>
                    <a:pt x="0" y="81199"/>
                  </a:lnTo>
                  <a:lnTo>
                    <a:pt x="8233" y="128407"/>
                  </a:lnTo>
                  <a:lnTo>
                    <a:pt x="15945" y="135844"/>
                  </a:lnTo>
                  <a:lnTo>
                    <a:pt x="75425" y="154349"/>
                  </a:lnTo>
                  <a:lnTo>
                    <a:pt x="128404" y="160338"/>
                  </a:lnTo>
                  <a:lnTo>
                    <a:pt x="140164" y="1612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612304" y="3290282"/>
              <a:ext cx="129063" cy="403517"/>
            </a:xfrm>
            <a:custGeom>
              <a:avLst/>
              <a:gdLst/>
              <a:ahLst/>
              <a:cxnLst/>
              <a:rect l="0" t="0" r="0" b="0"/>
              <a:pathLst>
                <a:path w="129063" h="403517">
                  <a:moveTo>
                    <a:pt x="9913" y="120951"/>
                  </a:moveTo>
                  <a:lnTo>
                    <a:pt x="18246" y="158429"/>
                  </a:lnTo>
                  <a:lnTo>
                    <a:pt x="25597" y="215441"/>
                  </a:lnTo>
                  <a:lnTo>
                    <a:pt x="38314" y="269727"/>
                  </a:lnTo>
                  <a:lnTo>
                    <a:pt x="48614" y="323350"/>
                  </a:lnTo>
                  <a:lnTo>
                    <a:pt x="59075" y="374464"/>
                  </a:lnTo>
                  <a:lnTo>
                    <a:pt x="66078" y="400909"/>
                  </a:lnTo>
                  <a:lnTo>
                    <a:pt x="68413" y="403516"/>
                  </a:lnTo>
                  <a:lnTo>
                    <a:pt x="69970" y="399405"/>
                  </a:lnTo>
                  <a:lnTo>
                    <a:pt x="70530" y="381578"/>
                  </a:lnTo>
                  <a:lnTo>
                    <a:pt x="55004" y="319596"/>
                  </a:lnTo>
                  <a:lnTo>
                    <a:pt x="41393" y="267381"/>
                  </a:lnTo>
                  <a:lnTo>
                    <a:pt x="27440" y="212006"/>
                  </a:lnTo>
                  <a:lnTo>
                    <a:pt x="13418" y="156008"/>
                  </a:lnTo>
                  <a:lnTo>
                    <a:pt x="2503" y="99887"/>
                  </a:lnTo>
                  <a:lnTo>
                    <a:pt x="0" y="43740"/>
                  </a:lnTo>
                  <a:lnTo>
                    <a:pt x="5897" y="21904"/>
                  </a:lnTo>
                  <a:lnTo>
                    <a:pt x="10745" y="12805"/>
                  </a:lnTo>
                  <a:lnTo>
                    <a:pt x="18657" y="6740"/>
                  </a:lnTo>
                  <a:lnTo>
                    <a:pt x="39925" y="0"/>
                  </a:lnTo>
                  <a:lnTo>
                    <a:pt x="49808" y="543"/>
                  </a:lnTo>
                  <a:lnTo>
                    <a:pt x="67029" y="7384"/>
                  </a:lnTo>
                  <a:lnTo>
                    <a:pt x="89877" y="24390"/>
                  </a:lnTo>
                  <a:lnTo>
                    <a:pt x="111465" y="49836"/>
                  </a:lnTo>
                  <a:lnTo>
                    <a:pt x="127090" y="85192"/>
                  </a:lnTo>
                  <a:lnTo>
                    <a:pt x="129062" y="108567"/>
                  </a:lnTo>
                  <a:lnTo>
                    <a:pt x="124869" y="130655"/>
                  </a:lnTo>
                  <a:lnTo>
                    <a:pt x="115207" y="152170"/>
                  </a:lnTo>
                  <a:lnTo>
                    <a:pt x="99994" y="167191"/>
                  </a:lnTo>
                  <a:lnTo>
                    <a:pt x="80365" y="176597"/>
                  </a:lnTo>
                  <a:lnTo>
                    <a:pt x="20442" y="184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5769616" y="3284891"/>
              <a:ext cx="105286" cy="150985"/>
            </a:xfrm>
            <a:custGeom>
              <a:avLst/>
              <a:gdLst/>
              <a:ahLst/>
              <a:cxnLst/>
              <a:rect l="0" t="0" r="0" b="0"/>
              <a:pathLst>
                <a:path w="105286" h="150985">
                  <a:moveTo>
                    <a:pt x="0" y="63171"/>
                  </a:moveTo>
                  <a:lnTo>
                    <a:pt x="28682" y="126599"/>
                  </a:lnTo>
                  <a:lnTo>
                    <a:pt x="43334" y="150984"/>
                  </a:lnTo>
                  <a:lnTo>
                    <a:pt x="44097" y="149789"/>
                  </a:lnTo>
                  <a:lnTo>
                    <a:pt x="36917" y="122655"/>
                  </a:lnTo>
                  <a:lnTo>
                    <a:pt x="15621" y="70094"/>
                  </a:lnTo>
                  <a:lnTo>
                    <a:pt x="13924" y="57258"/>
                  </a:lnTo>
                  <a:lnTo>
                    <a:pt x="18277" y="36756"/>
                  </a:lnTo>
                  <a:lnTo>
                    <a:pt x="22713" y="28014"/>
                  </a:lnTo>
                  <a:lnTo>
                    <a:pt x="37001" y="15180"/>
                  </a:lnTo>
                  <a:lnTo>
                    <a:pt x="56219" y="674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5915484" y="3353001"/>
              <a:ext cx="156028" cy="127883"/>
            </a:xfrm>
            <a:custGeom>
              <a:avLst/>
              <a:gdLst/>
              <a:ahLst/>
              <a:cxnLst/>
              <a:rect l="0" t="0" r="0" b="0"/>
              <a:pathLst>
                <a:path w="156028" h="127883">
                  <a:moveTo>
                    <a:pt x="96288" y="5589"/>
                  </a:moveTo>
                  <a:lnTo>
                    <a:pt x="79520" y="0"/>
                  </a:lnTo>
                  <a:lnTo>
                    <a:pt x="46736" y="2113"/>
                  </a:lnTo>
                  <a:lnTo>
                    <a:pt x="27081" y="10284"/>
                  </a:lnTo>
                  <a:lnTo>
                    <a:pt x="18565" y="15738"/>
                  </a:lnTo>
                  <a:lnTo>
                    <a:pt x="5982" y="31157"/>
                  </a:lnTo>
                  <a:lnTo>
                    <a:pt x="989" y="40182"/>
                  </a:lnTo>
                  <a:lnTo>
                    <a:pt x="0" y="49708"/>
                  </a:lnTo>
                  <a:lnTo>
                    <a:pt x="5141" y="69651"/>
                  </a:lnTo>
                  <a:lnTo>
                    <a:pt x="18343" y="87094"/>
                  </a:lnTo>
                  <a:lnTo>
                    <a:pt x="55415" y="117355"/>
                  </a:lnTo>
                  <a:lnTo>
                    <a:pt x="78902" y="125453"/>
                  </a:lnTo>
                  <a:lnTo>
                    <a:pt x="103769" y="127882"/>
                  </a:lnTo>
                  <a:lnTo>
                    <a:pt x="126519" y="125063"/>
                  </a:lnTo>
                  <a:lnTo>
                    <a:pt x="135159" y="120333"/>
                  </a:lnTo>
                  <a:lnTo>
                    <a:pt x="147879" y="105720"/>
                  </a:lnTo>
                  <a:lnTo>
                    <a:pt x="154312" y="84407"/>
                  </a:lnTo>
                  <a:lnTo>
                    <a:pt x="156027" y="72172"/>
                  </a:lnTo>
                  <a:lnTo>
                    <a:pt x="151694" y="52339"/>
                  </a:lnTo>
                  <a:lnTo>
                    <a:pt x="141970" y="36895"/>
                  </a:lnTo>
                  <a:lnTo>
                    <a:pt x="11734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117056" y="3354931"/>
              <a:ext cx="155062" cy="362558"/>
            </a:xfrm>
            <a:custGeom>
              <a:avLst/>
              <a:gdLst/>
              <a:ahLst/>
              <a:cxnLst/>
              <a:rect l="0" t="0" r="0" b="0"/>
              <a:pathLst>
                <a:path w="155062" h="362558">
                  <a:moveTo>
                    <a:pt x="0" y="98416"/>
                  </a:moveTo>
                  <a:lnTo>
                    <a:pt x="11179" y="109594"/>
                  </a:lnTo>
                  <a:lnTo>
                    <a:pt x="27512" y="159549"/>
                  </a:lnTo>
                  <a:lnTo>
                    <a:pt x="38884" y="222622"/>
                  </a:lnTo>
                  <a:lnTo>
                    <a:pt x="41477" y="280488"/>
                  </a:lnTo>
                  <a:lnTo>
                    <a:pt x="48054" y="335808"/>
                  </a:lnTo>
                  <a:lnTo>
                    <a:pt x="45534" y="359512"/>
                  </a:lnTo>
                  <a:lnTo>
                    <a:pt x="43224" y="362557"/>
                  </a:lnTo>
                  <a:lnTo>
                    <a:pt x="40515" y="359908"/>
                  </a:lnTo>
                  <a:lnTo>
                    <a:pt x="35555" y="344486"/>
                  </a:lnTo>
                  <a:lnTo>
                    <a:pt x="26519" y="288676"/>
                  </a:lnTo>
                  <a:lnTo>
                    <a:pt x="22136" y="236387"/>
                  </a:lnTo>
                  <a:lnTo>
                    <a:pt x="21270" y="174066"/>
                  </a:lnTo>
                  <a:lnTo>
                    <a:pt x="21099" y="116348"/>
                  </a:lnTo>
                  <a:lnTo>
                    <a:pt x="22235" y="61057"/>
                  </a:lnTo>
                  <a:lnTo>
                    <a:pt x="26651" y="37358"/>
                  </a:lnTo>
                  <a:lnTo>
                    <a:pt x="31805" y="28465"/>
                  </a:lnTo>
                  <a:lnTo>
                    <a:pt x="46891" y="15464"/>
                  </a:lnTo>
                  <a:lnTo>
                    <a:pt x="75115" y="1568"/>
                  </a:lnTo>
                  <a:lnTo>
                    <a:pt x="95386" y="0"/>
                  </a:lnTo>
                  <a:lnTo>
                    <a:pt x="114924" y="4373"/>
                  </a:lnTo>
                  <a:lnTo>
                    <a:pt x="131406" y="14115"/>
                  </a:lnTo>
                  <a:lnTo>
                    <a:pt x="143411" y="29363"/>
                  </a:lnTo>
                  <a:lnTo>
                    <a:pt x="151476" y="49008"/>
                  </a:lnTo>
                  <a:lnTo>
                    <a:pt x="155061" y="73338"/>
                  </a:lnTo>
                  <a:lnTo>
                    <a:pt x="150414" y="93509"/>
                  </a:lnTo>
                  <a:lnTo>
                    <a:pt x="145900" y="102163"/>
                  </a:lnTo>
                  <a:lnTo>
                    <a:pt x="131525" y="114899"/>
                  </a:lnTo>
                  <a:lnTo>
                    <a:pt x="112268" y="123289"/>
                  </a:lnTo>
                  <a:lnTo>
                    <a:pt x="63171" y="130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6310877" y="3369119"/>
              <a:ext cx="122917" cy="130824"/>
            </a:xfrm>
            <a:custGeom>
              <a:avLst/>
              <a:gdLst/>
              <a:ahLst/>
              <a:cxnLst/>
              <a:rect l="0" t="0" r="0" b="0"/>
              <a:pathLst>
                <a:path w="122917" h="130824">
                  <a:moveTo>
                    <a:pt x="79920" y="10528"/>
                  </a:moveTo>
                  <a:lnTo>
                    <a:pt x="57564" y="10528"/>
                  </a:lnTo>
                  <a:lnTo>
                    <a:pt x="40348" y="16768"/>
                  </a:lnTo>
                  <a:lnTo>
                    <a:pt x="24898" y="28509"/>
                  </a:lnTo>
                  <a:lnTo>
                    <a:pt x="10232" y="45426"/>
                  </a:lnTo>
                  <a:lnTo>
                    <a:pt x="2154" y="67762"/>
                  </a:lnTo>
                  <a:lnTo>
                    <a:pt x="0" y="80270"/>
                  </a:lnTo>
                  <a:lnTo>
                    <a:pt x="3846" y="103526"/>
                  </a:lnTo>
                  <a:lnTo>
                    <a:pt x="8147" y="114641"/>
                  </a:lnTo>
                  <a:lnTo>
                    <a:pt x="15694" y="122051"/>
                  </a:lnTo>
                  <a:lnTo>
                    <a:pt x="36558" y="130284"/>
                  </a:lnTo>
                  <a:lnTo>
                    <a:pt x="58308" y="130823"/>
                  </a:lnTo>
                  <a:lnTo>
                    <a:pt x="78503" y="125994"/>
                  </a:lnTo>
                  <a:lnTo>
                    <a:pt x="95278" y="116049"/>
                  </a:lnTo>
                  <a:lnTo>
                    <a:pt x="117876" y="86117"/>
                  </a:lnTo>
                  <a:lnTo>
                    <a:pt x="122916" y="64010"/>
                  </a:lnTo>
                  <a:lnTo>
                    <a:pt x="122622" y="53202"/>
                  </a:lnTo>
                  <a:lnTo>
                    <a:pt x="116056" y="34953"/>
                  </a:lnTo>
                  <a:lnTo>
                    <a:pt x="111030" y="26812"/>
                  </a:lnTo>
                  <a:lnTo>
                    <a:pt x="96087" y="14646"/>
                  </a:lnTo>
                  <a:lnTo>
                    <a:pt x="78917" y="6509"/>
                  </a:lnTo>
                  <a:lnTo>
                    <a:pt x="483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471167" y="3337533"/>
              <a:ext cx="98617" cy="148849"/>
            </a:xfrm>
            <a:custGeom>
              <a:avLst/>
              <a:gdLst/>
              <a:ahLst/>
              <a:cxnLst/>
              <a:rect l="0" t="0" r="0" b="0"/>
              <a:pathLst>
                <a:path w="98617" h="148849">
                  <a:moveTo>
                    <a:pt x="3859" y="94757"/>
                  </a:moveTo>
                  <a:lnTo>
                    <a:pt x="19478" y="148848"/>
                  </a:lnTo>
                  <a:lnTo>
                    <a:pt x="18951" y="148365"/>
                  </a:lnTo>
                  <a:lnTo>
                    <a:pt x="0" y="87992"/>
                  </a:lnTo>
                  <a:lnTo>
                    <a:pt x="896" y="53758"/>
                  </a:lnTo>
                  <a:lnTo>
                    <a:pt x="8781" y="35201"/>
                  </a:lnTo>
                  <a:lnTo>
                    <a:pt x="14160" y="26977"/>
                  </a:lnTo>
                  <a:lnTo>
                    <a:pt x="29494" y="14719"/>
                  </a:lnTo>
                  <a:lnTo>
                    <a:pt x="49177" y="6542"/>
                  </a:lnTo>
                  <a:lnTo>
                    <a:pt x="986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6680006" y="3211191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5589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4169"/>
                  </a:lnTo>
                  <a:lnTo>
                    <a:pt x="5386" y="143455"/>
                  </a:lnTo>
                  <a:lnTo>
                    <a:pt x="5529" y="199653"/>
                  </a:lnTo>
                  <a:lnTo>
                    <a:pt x="5571" y="248150"/>
                  </a:lnTo>
                  <a:lnTo>
                    <a:pt x="5585" y="300748"/>
                  </a:lnTo>
                  <a:lnTo>
                    <a:pt x="5589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6580311" y="3316476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8" y="5589"/>
                  </a:lnTo>
                  <a:lnTo>
                    <a:pt x="49599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785292" y="3358590"/>
              <a:ext cx="16118" cy="157929"/>
            </a:xfrm>
            <a:custGeom>
              <a:avLst/>
              <a:gdLst/>
              <a:ahLst/>
              <a:cxnLst/>
              <a:rect l="0" t="0" r="0" b="0"/>
              <a:pathLst>
                <a:path w="16118" h="157929">
                  <a:moveTo>
                    <a:pt x="5588" y="0"/>
                  </a:moveTo>
                  <a:lnTo>
                    <a:pt x="0" y="16768"/>
                  </a:lnTo>
                  <a:lnTo>
                    <a:pt x="4441" y="70686"/>
                  </a:lnTo>
                  <a:lnTo>
                    <a:pt x="13465" y="128303"/>
                  </a:lnTo>
                  <a:lnTo>
                    <a:pt x="1611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6790880" y="328489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6829888" y="3348062"/>
              <a:ext cx="119000" cy="128245"/>
            </a:xfrm>
            <a:custGeom>
              <a:avLst/>
              <a:gdLst/>
              <a:ahLst/>
              <a:cxnLst/>
              <a:rect l="0" t="0" r="0" b="0"/>
              <a:pathLst>
                <a:path w="119000" h="128245">
                  <a:moveTo>
                    <a:pt x="97863" y="21057"/>
                  </a:moveTo>
                  <a:lnTo>
                    <a:pt x="55171" y="24176"/>
                  </a:lnTo>
                  <a:lnTo>
                    <a:pt x="35605" y="30632"/>
                  </a:lnTo>
                  <a:lnTo>
                    <a:pt x="19110" y="41300"/>
                  </a:lnTo>
                  <a:lnTo>
                    <a:pt x="7100" y="56960"/>
                  </a:lnTo>
                  <a:lnTo>
                    <a:pt x="2260" y="66049"/>
                  </a:lnTo>
                  <a:lnTo>
                    <a:pt x="0" y="88627"/>
                  </a:lnTo>
                  <a:lnTo>
                    <a:pt x="1036" y="101198"/>
                  </a:lnTo>
                  <a:lnTo>
                    <a:pt x="5235" y="110749"/>
                  </a:lnTo>
                  <a:lnTo>
                    <a:pt x="19260" y="124481"/>
                  </a:lnTo>
                  <a:lnTo>
                    <a:pt x="40312" y="128244"/>
                  </a:lnTo>
                  <a:lnTo>
                    <a:pt x="52476" y="127610"/>
                  </a:lnTo>
                  <a:lnTo>
                    <a:pt x="75351" y="117547"/>
                  </a:lnTo>
                  <a:lnTo>
                    <a:pt x="104842" y="92151"/>
                  </a:lnTo>
                  <a:lnTo>
                    <a:pt x="113044" y="82491"/>
                  </a:lnTo>
                  <a:lnTo>
                    <a:pt x="117342" y="72541"/>
                  </a:lnTo>
                  <a:lnTo>
                    <a:pt x="118999" y="52128"/>
                  </a:lnTo>
                  <a:lnTo>
                    <a:pt x="112716" y="34476"/>
                  </a:lnTo>
                  <a:lnTo>
                    <a:pt x="87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896165" y="3337533"/>
              <a:ext cx="210571" cy="131893"/>
            </a:xfrm>
            <a:custGeom>
              <a:avLst/>
              <a:gdLst/>
              <a:ahLst/>
              <a:cxnLst/>
              <a:rect l="0" t="0" r="0" b="0"/>
              <a:pathLst>
                <a:path w="210571" h="131893">
                  <a:moveTo>
                    <a:pt x="0" y="0"/>
                  </a:moveTo>
                  <a:lnTo>
                    <a:pt x="24047" y="9575"/>
                  </a:lnTo>
                  <a:lnTo>
                    <a:pt x="59594" y="39404"/>
                  </a:lnTo>
                  <a:lnTo>
                    <a:pt x="86555" y="75244"/>
                  </a:lnTo>
                  <a:lnTo>
                    <a:pt x="108178" y="126545"/>
                  </a:lnTo>
                  <a:lnTo>
                    <a:pt x="108384" y="131157"/>
                  </a:lnTo>
                  <a:lnTo>
                    <a:pt x="106182" y="131892"/>
                  </a:lnTo>
                  <a:lnTo>
                    <a:pt x="102373" y="130042"/>
                  </a:lnTo>
                  <a:lnTo>
                    <a:pt x="95022" y="118628"/>
                  </a:lnTo>
                  <a:lnTo>
                    <a:pt x="91424" y="110671"/>
                  </a:lnTo>
                  <a:lnTo>
                    <a:pt x="90546" y="92471"/>
                  </a:lnTo>
                  <a:lnTo>
                    <a:pt x="97712" y="35747"/>
                  </a:lnTo>
                  <a:lnTo>
                    <a:pt x="111278" y="17448"/>
                  </a:lnTo>
                  <a:lnTo>
                    <a:pt x="119809" y="12802"/>
                  </a:lnTo>
                  <a:lnTo>
                    <a:pt x="138646" y="10759"/>
                  </a:lnTo>
                  <a:lnTo>
                    <a:pt x="155598" y="16870"/>
                  </a:lnTo>
                  <a:lnTo>
                    <a:pt x="185543" y="39858"/>
                  </a:lnTo>
                  <a:lnTo>
                    <a:pt x="201335" y="71212"/>
                  </a:lnTo>
                  <a:lnTo>
                    <a:pt x="21057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7145849" y="3377035"/>
              <a:ext cx="139872" cy="126454"/>
            </a:xfrm>
            <a:custGeom>
              <a:avLst/>
              <a:gdLst/>
              <a:ahLst/>
              <a:cxnLst/>
              <a:rect l="0" t="0" r="0" b="0"/>
              <a:pathLst>
                <a:path w="139872" h="126454">
                  <a:moveTo>
                    <a:pt x="108285" y="44726"/>
                  </a:moveTo>
                  <a:lnTo>
                    <a:pt x="102696" y="22370"/>
                  </a:lnTo>
                  <a:lnTo>
                    <a:pt x="97541" y="14614"/>
                  </a:lnTo>
                  <a:lnTo>
                    <a:pt x="82453" y="2877"/>
                  </a:lnTo>
                  <a:lnTo>
                    <a:pt x="64049" y="0"/>
                  </a:lnTo>
                  <a:lnTo>
                    <a:pt x="54228" y="871"/>
                  </a:lnTo>
                  <a:lnTo>
                    <a:pt x="37076" y="8077"/>
                  </a:lnTo>
                  <a:lnTo>
                    <a:pt x="29227" y="13275"/>
                  </a:lnTo>
                  <a:lnTo>
                    <a:pt x="17387" y="28408"/>
                  </a:lnTo>
                  <a:lnTo>
                    <a:pt x="253" y="66719"/>
                  </a:lnTo>
                  <a:lnTo>
                    <a:pt x="0" y="76936"/>
                  </a:lnTo>
                  <a:lnTo>
                    <a:pt x="5956" y="97646"/>
                  </a:lnTo>
                  <a:lnTo>
                    <a:pt x="22463" y="123447"/>
                  </a:lnTo>
                  <a:lnTo>
                    <a:pt x="30014" y="126453"/>
                  </a:lnTo>
                  <a:lnTo>
                    <a:pt x="38557" y="126117"/>
                  </a:lnTo>
                  <a:lnTo>
                    <a:pt x="47762" y="123553"/>
                  </a:lnTo>
                  <a:lnTo>
                    <a:pt x="55068" y="118334"/>
                  </a:lnTo>
                  <a:lnTo>
                    <a:pt x="66306" y="103177"/>
                  </a:lnTo>
                  <a:lnTo>
                    <a:pt x="75817" y="64634"/>
                  </a:lnTo>
                  <a:lnTo>
                    <a:pt x="78451" y="65017"/>
                  </a:lnTo>
                  <a:lnTo>
                    <a:pt x="96674" y="85259"/>
                  </a:lnTo>
                  <a:lnTo>
                    <a:pt x="104054" y="88126"/>
                  </a:lnTo>
                  <a:lnTo>
                    <a:pt x="139871" y="86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308236" y="3200663"/>
              <a:ext cx="19599" cy="294799"/>
            </a:xfrm>
            <a:custGeom>
              <a:avLst/>
              <a:gdLst/>
              <a:ahLst/>
              <a:cxnLst/>
              <a:rect l="0" t="0" r="0" b="0"/>
              <a:pathLst>
                <a:path w="19599" h="294799">
                  <a:moveTo>
                    <a:pt x="9070" y="0"/>
                  </a:moveTo>
                  <a:lnTo>
                    <a:pt x="4" y="58617"/>
                  </a:lnTo>
                  <a:lnTo>
                    <a:pt x="0" y="118856"/>
                  </a:lnTo>
                  <a:lnTo>
                    <a:pt x="6932" y="170097"/>
                  </a:lnTo>
                  <a:lnTo>
                    <a:pt x="8648" y="224932"/>
                  </a:lnTo>
                  <a:lnTo>
                    <a:pt x="17347" y="277148"/>
                  </a:lnTo>
                  <a:lnTo>
                    <a:pt x="1959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212021" y="3284891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3826" y="16788"/>
                  </a:lnTo>
                  <a:lnTo>
                    <a:pt x="88374" y="23333"/>
                  </a:lnTo>
                  <a:lnTo>
                    <a:pt x="33301" y="3773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389452" y="3323156"/>
              <a:ext cx="222652" cy="148252"/>
            </a:xfrm>
            <a:custGeom>
              <a:avLst/>
              <a:gdLst/>
              <a:ahLst/>
              <a:cxnLst/>
              <a:rect l="0" t="0" r="0" b="0"/>
              <a:pathLst>
                <a:path w="222652" h="148252">
                  <a:moveTo>
                    <a:pt x="22610" y="88077"/>
                  </a:moveTo>
                  <a:lnTo>
                    <a:pt x="81227" y="82488"/>
                  </a:lnTo>
                  <a:lnTo>
                    <a:pt x="125826" y="68949"/>
                  </a:lnTo>
                  <a:lnTo>
                    <a:pt x="142963" y="57738"/>
                  </a:lnTo>
                  <a:lnTo>
                    <a:pt x="147299" y="50303"/>
                  </a:lnTo>
                  <a:lnTo>
                    <a:pt x="148997" y="32684"/>
                  </a:lnTo>
                  <a:lnTo>
                    <a:pt x="145473" y="25412"/>
                  </a:lnTo>
                  <a:lnTo>
                    <a:pt x="132198" y="14213"/>
                  </a:lnTo>
                  <a:lnTo>
                    <a:pt x="104993" y="1330"/>
                  </a:lnTo>
                  <a:lnTo>
                    <a:pt x="84961" y="0"/>
                  </a:lnTo>
                  <a:lnTo>
                    <a:pt x="43505" y="8678"/>
                  </a:lnTo>
                  <a:lnTo>
                    <a:pt x="35370" y="14087"/>
                  </a:lnTo>
                  <a:lnTo>
                    <a:pt x="4201" y="57839"/>
                  </a:lnTo>
                  <a:lnTo>
                    <a:pt x="0" y="81267"/>
                  </a:lnTo>
                  <a:lnTo>
                    <a:pt x="3202" y="104938"/>
                  </a:lnTo>
                  <a:lnTo>
                    <a:pt x="12424" y="123256"/>
                  </a:lnTo>
                  <a:lnTo>
                    <a:pt x="27442" y="136078"/>
                  </a:lnTo>
                  <a:lnTo>
                    <a:pt x="36360" y="141134"/>
                  </a:lnTo>
                  <a:lnTo>
                    <a:pt x="76857" y="148251"/>
                  </a:lnTo>
                  <a:lnTo>
                    <a:pt x="134538" y="143420"/>
                  </a:lnTo>
                  <a:lnTo>
                    <a:pt x="187872" y="138133"/>
                  </a:lnTo>
                  <a:lnTo>
                    <a:pt x="222651" y="1301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5" name="Group 194"/>
          <p:cNvGrpSpPr/>
          <p:nvPr/>
        </p:nvGrpSpPr>
        <p:grpSpPr>
          <a:xfrm>
            <a:off x="1940300" y="1358481"/>
            <a:ext cx="1942453" cy="1093717"/>
            <a:chOff x="1940300" y="1358481"/>
            <a:chExt cx="1942453" cy="1093717"/>
          </a:xfrm>
        </p:grpSpPr>
        <p:sp>
          <p:nvSpPr>
            <p:cNvPr id="193" name="Freeform 192"/>
            <p:cNvSpPr/>
            <p:nvPr/>
          </p:nvSpPr>
          <p:spPr>
            <a:xfrm>
              <a:off x="1940300" y="1444673"/>
              <a:ext cx="1821713" cy="1007525"/>
            </a:xfrm>
            <a:custGeom>
              <a:avLst/>
              <a:gdLst/>
              <a:ahLst/>
              <a:cxnLst/>
              <a:rect l="0" t="0" r="0" b="0"/>
              <a:pathLst>
                <a:path w="1821713" h="1007525">
                  <a:moveTo>
                    <a:pt x="965565" y="303057"/>
                  </a:moveTo>
                  <a:lnTo>
                    <a:pt x="910477" y="253559"/>
                  </a:lnTo>
                  <a:lnTo>
                    <a:pt x="851625" y="218781"/>
                  </a:lnTo>
                  <a:lnTo>
                    <a:pt x="789864" y="185044"/>
                  </a:lnTo>
                  <a:lnTo>
                    <a:pt x="763377" y="168655"/>
                  </a:lnTo>
                  <a:lnTo>
                    <a:pt x="702164" y="145346"/>
                  </a:lnTo>
                  <a:lnTo>
                    <a:pt x="648515" y="119205"/>
                  </a:lnTo>
                  <a:lnTo>
                    <a:pt x="587999" y="90879"/>
                  </a:lnTo>
                  <a:lnTo>
                    <a:pt x="534089" y="71680"/>
                  </a:lnTo>
                  <a:lnTo>
                    <a:pt x="470742" y="42062"/>
                  </a:lnTo>
                  <a:lnTo>
                    <a:pt x="416915" y="22589"/>
                  </a:lnTo>
                  <a:lnTo>
                    <a:pt x="364517" y="11436"/>
                  </a:lnTo>
                  <a:lnTo>
                    <a:pt x="302364" y="1442"/>
                  </a:lnTo>
                  <a:lnTo>
                    <a:pt x="263823" y="0"/>
                  </a:lnTo>
                  <a:lnTo>
                    <a:pt x="202407" y="12530"/>
                  </a:lnTo>
                  <a:lnTo>
                    <a:pt x="148706" y="25957"/>
                  </a:lnTo>
                  <a:lnTo>
                    <a:pt x="115219" y="37549"/>
                  </a:lnTo>
                  <a:lnTo>
                    <a:pt x="57344" y="82235"/>
                  </a:lnTo>
                  <a:lnTo>
                    <a:pt x="30827" y="106217"/>
                  </a:lnTo>
                  <a:lnTo>
                    <a:pt x="11272" y="135550"/>
                  </a:lnTo>
                  <a:lnTo>
                    <a:pt x="3311" y="157250"/>
                  </a:lnTo>
                  <a:lnTo>
                    <a:pt x="0" y="194604"/>
                  </a:lnTo>
                  <a:lnTo>
                    <a:pt x="11846" y="249997"/>
                  </a:lnTo>
                  <a:lnTo>
                    <a:pt x="33595" y="291276"/>
                  </a:lnTo>
                  <a:lnTo>
                    <a:pt x="67338" y="330506"/>
                  </a:lnTo>
                  <a:lnTo>
                    <a:pt x="122041" y="366145"/>
                  </a:lnTo>
                  <a:lnTo>
                    <a:pt x="175764" y="394077"/>
                  </a:lnTo>
                  <a:lnTo>
                    <a:pt x="239084" y="424791"/>
                  </a:lnTo>
                  <a:lnTo>
                    <a:pt x="291739" y="443292"/>
                  </a:lnTo>
                  <a:lnTo>
                    <a:pt x="352717" y="469299"/>
                  </a:lnTo>
                  <a:lnTo>
                    <a:pt x="415671" y="489939"/>
                  </a:lnTo>
                  <a:lnTo>
                    <a:pt x="467823" y="511374"/>
                  </a:lnTo>
                  <a:lnTo>
                    <a:pt x="530221" y="539283"/>
                  </a:lnTo>
                  <a:lnTo>
                    <a:pt x="581524" y="566485"/>
                  </a:lnTo>
                  <a:lnTo>
                    <a:pt x="630287" y="584271"/>
                  </a:lnTo>
                  <a:lnTo>
                    <a:pt x="693577" y="606350"/>
                  </a:lnTo>
                  <a:lnTo>
                    <a:pt x="751138" y="626006"/>
                  </a:lnTo>
                  <a:lnTo>
                    <a:pt x="804449" y="651206"/>
                  </a:lnTo>
                  <a:lnTo>
                    <a:pt x="854711" y="678713"/>
                  </a:lnTo>
                  <a:lnTo>
                    <a:pt x="909699" y="706677"/>
                  </a:lnTo>
                  <a:lnTo>
                    <a:pt x="965621" y="734731"/>
                  </a:lnTo>
                  <a:lnTo>
                    <a:pt x="1021728" y="762803"/>
                  </a:lnTo>
                  <a:lnTo>
                    <a:pt x="1083575" y="789563"/>
                  </a:lnTo>
                  <a:lnTo>
                    <a:pt x="1144622" y="822752"/>
                  </a:lnTo>
                  <a:lnTo>
                    <a:pt x="1197900" y="850596"/>
                  </a:lnTo>
                  <a:lnTo>
                    <a:pt x="1253484" y="878626"/>
                  </a:lnTo>
                  <a:lnTo>
                    <a:pt x="1308354" y="905523"/>
                  </a:lnTo>
                  <a:lnTo>
                    <a:pt x="1370625" y="932721"/>
                  </a:lnTo>
                  <a:lnTo>
                    <a:pt x="1425599" y="952387"/>
                  </a:lnTo>
                  <a:lnTo>
                    <a:pt x="1481519" y="974469"/>
                  </a:lnTo>
                  <a:lnTo>
                    <a:pt x="1537624" y="990443"/>
                  </a:lnTo>
                  <a:lnTo>
                    <a:pt x="1593768" y="1003693"/>
                  </a:lnTo>
                  <a:lnTo>
                    <a:pt x="1649918" y="1007524"/>
                  </a:lnTo>
                  <a:lnTo>
                    <a:pt x="1688912" y="1005068"/>
                  </a:lnTo>
                  <a:lnTo>
                    <a:pt x="1733529" y="993757"/>
                  </a:lnTo>
                  <a:lnTo>
                    <a:pt x="1759959" y="978112"/>
                  </a:lnTo>
                  <a:lnTo>
                    <a:pt x="1797018" y="941876"/>
                  </a:lnTo>
                  <a:lnTo>
                    <a:pt x="1815165" y="912697"/>
                  </a:lnTo>
                  <a:lnTo>
                    <a:pt x="1819744" y="902506"/>
                  </a:lnTo>
                  <a:lnTo>
                    <a:pt x="1821712" y="881824"/>
                  </a:lnTo>
                  <a:lnTo>
                    <a:pt x="1816473" y="822207"/>
                  </a:lnTo>
                  <a:lnTo>
                    <a:pt x="1789123" y="766740"/>
                  </a:lnTo>
                  <a:lnTo>
                    <a:pt x="1748080" y="708767"/>
                  </a:lnTo>
                  <a:lnTo>
                    <a:pt x="1691809" y="657640"/>
                  </a:lnTo>
                  <a:lnTo>
                    <a:pt x="1636461" y="608391"/>
                  </a:lnTo>
                  <a:lnTo>
                    <a:pt x="1575961" y="566270"/>
                  </a:lnTo>
                  <a:lnTo>
                    <a:pt x="1516144" y="524156"/>
                  </a:lnTo>
                  <a:lnTo>
                    <a:pt x="1489788" y="506218"/>
                  </a:lnTo>
                  <a:lnTo>
                    <a:pt x="1437887" y="484792"/>
                  </a:lnTo>
                  <a:lnTo>
                    <a:pt x="1391962" y="460141"/>
                  </a:lnTo>
                  <a:lnTo>
                    <a:pt x="1333600" y="421916"/>
                  </a:lnTo>
                  <a:lnTo>
                    <a:pt x="1270851" y="386628"/>
                  </a:lnTo>
                  <a:lnTo>
                    <a:pt x="1212178" y="352104"/>
                  </a:lnTo>
                  <a:lnTo>
                    <a:pt x="1155561" y="317304"/>
                  </a:lnTo>
                  <a:lnTo>
                    <a:pt x="1100230" y="278201"/>
                  </a:lnTo>
                  <a:lnTo>
                    <a:pt x="1040592" y="237768"/>
                  </a:lnTo>
                  <a:lnTo>
                    <a:pt x="983677" y="198418"/>
                  </a:lnTo>
                  <a:lnTo>
                    <a:pt x="929888" y="169824"/>
                  </a:lnTo>
                  <a:lnTo>
                    <a:pt x="874203" y="148881"/>
                  </a:lnTo>
                  <a:lnTo>
                    <a:pt x="821263" y="123427"/>
                  </a:lnTo>
                  <a:lnTo>
                    <a:pt x="764625" y="96474"/>
                  </a:lnTo>
                  <a:lnTo>
                    <a:pt x="754995" y="924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2012180" y="1358481"/>
              <a:ext cx="1870573" cy="1051040"/>
            </a:xfrm>
            <a:custGeom>
              <a:avLst/>
              <a:gdLst/>
              <a:ahLst/>
              <a:cxnLst/>
              <a:rect l="0" t="0" r="0" b="0"/>
              <a:pathLst>
                <a:path w="1870573" h="1051040">
                  <a:moveTo>
                    <a:pt x="1146369" y="178679"/>
                  </a:moveTo>
                  <a:lnTo>
                    <a:pt x="1122322" y="188255"/>
                  </a:lnTo>
                  <a:lnTo>
                    <a:pt x="1070159" y="217600"/>
                  </a:lnTo>
                  <a:lnTo>
                    <a:pt x="1010786" y="249373"/>
                  </a:lnTo>
                  <a:lnTo>
                    <a:pt x="953906" y="284030"/>
                  </a:lnTo>
                  <a:lnTo>
                    <a:pt x="900121" y="312053"/>
                  </a:lnTo>
                  <a:lnTo>
                    <a:pt x="845607" y="340119"/>
                  </a:lnTo>
                  <a:lnTo>
                    <a:pt x="783412" y="369622"/>
                  </a:lnTo>
                  <a:lnTo>
                    <a:pt x="725959" y="400428"/>
                  </a:lnTo>
                  <a:lnTo>
                    <a:pt x="665447" y="433789"/>
                  </a:lnTo>
                  <a:lnTo>
                    <a:pt x="604273" y="455325"/>
                  </a:lnTo>
                  <a:lnTo>
                    <a:pt x="546954" y="481731"/>
                  </a:lnTo>
                  <a:lnTo>
                    <a:pt x="492526" y="509659"/>
                  </a:lnTo>
                  <a:lnTo>
                    <a:pt x="440054" y="533743"/>
                  </a:lnTo>
                  <a:lnTo>
                    <a:pt x="379056" y="562219"/>
                  </a:lnTo>
                  <a:lnTo>
                    <a:pt x="325313" y="590853"/>
                  </a:lnTo>
                  <a:lnTo>
                    <a:pt x="261990" y="628340"/>
                  </a:lnTo>
                  <a:lnTo>
                    <a:pt x="198805" y="660983"/>
                  </a:lnTo>
                  <a:lnTo>
                    <a:pt x="135633" y="701726"/>
                  </a:lnTo>
                  <a:lnTo>
                    <a:pt x="78051" y="743720"/>
                  </a:lnTo>
                  <a:lnTo>
                    <a:pt x="19901" y="802981"/>
                  </a:lnTo>
                  <a:lnTo>
                    <a:pt x="12855" y="812469"/>
                  </a:lnTo>
                  <a:lnTo>
                    <a:pt x="5026" y="835490"/>
                  </a:lnTo>
                  <a:lnTo>
                    <a:pt x="0" y="888397"/>
                  </a:lnTo>
                  <a:lnTo>
                    <a:pt x="5552" y="909790"/>
                  </a:lnTo>
                  <a:lnTo>
                    <a:pt x="33139" y="965605"/>
                  </a:lnTo>
                  <a:lnTo>
                    <a:pt x="66980" y="1003054"/>
                  </a:lnTo>
                  <a:lnTo>
                    <a:pt x="105045" y="1028297"/>
                  </a:lnTo>
                  <a:lnTo>
                    <a:pt x="126717" y="1035919"/>
                  </a:lnTo>
                  <a:lnTo>
                    <a:pt x="178759" y="1043931"/>
                  </a:lnTo>
                  <a:lnTo>
                    <a:pt x="234099" y="1050843"/>
                  </a:lnTo>
                  <a:lnTo>
                    <a:pt x="290090" y="1051039"/>
                  </a:lnTo>
                  <a:lnTo>
                    <a:pt x="343091" y="1041025"/>
                  </a:lnTo>
                  <a:lnTo>
                    <a:pt x="393291" y="1027782"/>
                  </a:lnTo>
                  <a:lnTo>
                    <a:pt x="447098" y="1013901"/>
                  </a:lnTo>
                  <a:lnTo>
                    <a:pt x="503552" y="990798"/>
                  </a:lnTo>
                  <a:lnTo>
                    <a:pt x="565030" y="965847"/>
                  </a:lnTo>
                  <a:lnTo>
                    <a:pt x="626880" y="940132"/>
                  </a:lnTo>
                  <a:lnTo>
                    <a:pt x="688231" y="908179"/>
                  </a:lnTo>
                  <a:lnTo>
                    <a:pt x="743094" y="879315"/>
                  </a:lnTo>
                  <a:lnTo>
                    <a:pt x="798991" y="844151"/>
                  </a:lnTo>
                  <a:lnTo>
                    <a:pt x="861891" y="814402"/>
                  </a:lnTo>
                  <a:lnTo>
                    <a:pt x="923626" y="787506"/>
                  </a:lnTo>
                  <a:lnTo>
                    <a:pt x="975465" y="763712"/>
                  </a:lnTo>
                  <a:lnTo>
                    <a:pt x="1030765" y="736481"/>
                  </a:lnTo>
                  <a:lnTo>
                    <a:pt x="1086749" y="708572"/>
                  </a:lnTo>
                  <a:lnTo>
                    <a:pt x="1140236" y="673513"/>
                  </a:lnTo>
                  <a:lnTo>
                    <a:pt x="1192861" y="645442"/>
                  </a:lnTo>
                  <a:lnTo>
                    <a:pt x="1248316" y="617366"/>
                  </a:lnTo>
                  <a:lnTo>
                    <a:pt x="1304330" y="589291"/>
                  </a:lnTo>
                  <a:lnTo>
                    <a:pt x="1360455" y="561215"/>
                  </a:lnTo>
                  <a:lnTo>
                    <a:pt x="1414262" y="533139"/>
                  </a:lnTo>
                  <a:lnTo>
                    <a:pt x="1468661" y="498044"/>
                  </a:lnTo>
                  <a:lnTo>
                    <a:pt x="1522463" y="469968"/>
                  </a:lnTo>
                  <a:lnTo>
                    <a:pt x="1575032" y="441892"/>
                  </a:lnTo>
                  <a:lnTo>
                    <a:pt x="1637520" y="399561"/>
                  </a:lnTo>
                  <a:lnTo>
                    <a:pt x="1693365" y="361607"/>
                  </a:lnTo>
                  <a:lnTo>
                    <a:pt x="1756799" y="312066"/>
                  </a:lnTo>
                  <a:lnTo>
                    <a:pt x="1816538" y="255889"/>
                  </a:lnTo>
                  <a:lnTo>
                    <a:pt x="1843561" y="219407"/>
                  </a:lnTo>
                  <a:lnTo>
                    <a:pt x="1865196" y="167968"/>
                  </a:lnTo>
                  <a:lnTo>
                    <a:pt x="1870572" y="130922"/>
                  </a:lnTo>
                  <a:lnTo>
                    <a:pt x="1866575" y="95899"/>
                  </a:lnTo>
                  <a:lnTo>
                    <a:pt x="1852393" y="63295"/>
                  </a:lnTo>
                  <a:lnTo>
                    <a:pt x="1827784" y="36996"/>
                  </a:lnTo>
                  <a:lnTo>
                    <a:pt x="1788027" y="15555"/>
                  </a:lnTo>
                  <a:lnTo>
                    <a:pt x="1755680" y="4914"/>
                  </a:lnTo>
                  <a:lnTo>
                    <a:pt x="1700301" y="726"/>
                  </a:lnTo>
                  <a:lnTo>
                    <a:pt x="1650528" y="0"/>
                  </a:lnTo>
                  <a:lnTo>
                    <a:pt x="1592487" y="5344"/>
                  </a:lnTo>
                  <a:lnTo>
                    <a:pt x="1538821" y="10429"/>
                  </a:lnTo>
                  <a:lnTo>
                    <a:pt x="1480040" y="24605"/>
                  </a:lnTo>
                  <a:lnTo>
                    <a:pt x="1418040" y="44000"/>
                  </a:lnTo>
                  <a:lnTo>
                    <a:pt x="1360733" y="60266"/>
                  </a:lnTo>
                  <a:lnTo>
                    <a:pt x="1304352" y="84796"/>
                  </a:lnTo>
                  <a:lnTo>
                    <a:pt x="1248155" y="112171"/>
                  </a:lnTo>
                  <a:lnTo>
                    <a:pt x="1193164" y="140109"/>
                  </a:lnTo>
                  <a:lnTo>
                    <a:pt x="1130868" y="180763"/>
                  </a:lnTo>
                  <a:lnTo>
                    <a:pt x="1068218" y="218314"/>
                  </a:lnTo>
                  <a:lnTo>
                    <a:pt x="1009108" y="250423"/>
                  </a:lnTo>
                  <a:lnTo>
                    <a:pt x="946499" y="298093"/>
                  </a:lnTo>
                  <a:lnTo>
                    <a:pt x="904213" y="3366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5" name="Group 214"/>
          <p:cNvGrpSpPr/>
          <p:nvPr/>
        </p:nvGrpSpPr>
        <p:grpSpPr>
          <a:xfrm>
            <a:off x="2586323" y="3940980"/>
            <a:ext cx="2720040" cy="1270627"/>
            <a:chOff x="2586323" y="3940980"/>
            <a:chExt cx="2720040" cy="1270627"/>
          </a:xfrm>
        </p:grpSpPr>
        <p:sp>
          <p:nvSpPr>
            <p:cNvPr id="196" name="Freeform 195"/>
            <p:cNvSpPr/>
            <p:nvPr/>
          </p:nvSpPr>
          <p:spPr>
            <a:xfrm>
              <a:off x="2586323" y="4081140"/>
              <a:ext cx="298486" cy="505296"/>
            </a:xfrm>
            <a:custGeom>
              <a:avLst/>
              <a:gdLst/>
              <a:ahLst/>
              <a:cxnLst/>
              <a:rect l="0" t="0" r="0" b="0"/>
              <a:pathLst>
                <a:path w="298486" h="505296">
                  <a:moveTo>
                    <a:pt x="87915" y="24974"/>
                  </a:moveTo>
                  <a:lnTo>
                    <a:pt x="69957" y="78849"/>
                  </a:lnTo>
                  <a:lnTo>
                    <a:pt x="48105" y="139726"/>
                  </a:lnTo>
                  <a:lnTo>
                    <a:pt x="36686" y="156303"/>
                  </a:lnTo>
                  <a:lnTo>
                    <a:pt x="30366" y="159320"/>
                  </a:lnTo>
                  <a:lnTo>
                    <a:pt x="23813" y="158991"/>
                  </a:lnTo>
                  <a:lnTo>
                    <a:pt x="17104" y="156433"/>
                  </a:lnTo>
                  <a:lnTo>
                    <a:pt x="12632" y="150048"/>
                  </a:lnTo>
                  <a:lnTo>
                    <a:pt x="6337" y="118705"/>
                  </a:lnTo>
                  <a:lnTo>
                    <a:pt x="7330" y="69312"/>
                  </a:lnTo>
                  <a:lnTo>
                    <a:pt x="9625" y="58042"/>
                  </a:lnTo>
                  <a:lnTo>
                    <a:pt x="21534" y="39280"/>
                  </a:lnTo>
                  <a:lnTo>
                    <a:pt x="38525" y="24313"/>
                  </a:lnTo>
                  <a:lnTo>
                    <a:pt x="88343" y="1244"/>
                  </a:lnTo>
                  <a:lnTo>
                    <a:pt x="109162" y="0"/>
                  </a:lnTo>
                  <a:lnTo>
                    <a:pt x="130114" y="4516"/>
                  </a:lnTo>
                  <a:lnTo>
                    <a:pt x="182683" y="32996"/>
                  </a:lnTo>
                  <a:lnTo>
                    <a:pt x="208671" y="58936"/>
                  </a:lnTo>
                  <a:lnTo>
                    <a:pt x="225600" y="88849"/>
                  </a:lnTo>
                  <a:lnTo>
                    <a:pt x="240631" y="139973"/>
                  </a:lnTo>
                  <a:lnTo>
                    <a:pt x="244813" y="202064"/>
                  </a:lnTo>
                  <a:lnTo>
                    <a:pt x="240050" y="259736"/>
                  </a:lnTo>
                  <a:lnTo>
                    <a:pt x="227844" y="316188"/>
                  </a:lnTo>
                  <a:lnTo>
                    <a:pt x="211048" y="372400"/>
                  </a:lnTo>
                  <a:lnTo>
                    <a:pt x="178740" y="433027"/>
                  </a:lnTo>
                  <a:lnTo>
                    <a:pt x="147883" y="465972"/>
                  </a:lnTo>
                  <a:lnTo>
                    <a:pt x="108339" y="495010"/>
                  </a:lnTo>
                  <a:lnTo>
                    <a:pt x="84514" y="502940"/>
                  </a:lnTo>
                  <a:lnTo>
                    <a:pt x="59497" y="505295"/>
                  </a:lnTo>
                  <a:lnTo>
                    <a:pt x="36680" y="502442"/>
                  </a:lnTo>
                  <a:lnTo>
                    <a:pt x="28022" y="497704"/>
                  </a:lnTo>
                  <a:lnTo>
                    <a:pt x="15283" y="483081"/>
                  </a:lnTo>
                  <a:lnTo>
                    <a:pt x="1533" y="455117"/>
                  </a:lnTo>
                  <a:lnTo>
                    <a:pt x="0" y="431788"/>
                  </a:lnTo>
                  <a:lnTo>
                    <a:pt x="4388" y="406991"/>
                  </a:lnTo>
                  <a:lnTo>
                    <a:pt x="20012" y="374470"/>
                  </a:lnTo>
                  <a:lnTo>
                    <a:pt x="32779" y="357341"/>
                  </a:lnTo>
                  <a:lnTo>
                    <a:pt x="55611" y="348167"/>
                  </a:lnTo>
                  <a:lnTo>
                    <a:pt x="84086" y="346430"/>
                  </a:lnTo>
                  <a:lnTo>
                    <a:pt x="140494" y="364378"/>
                  </a:lnTo>
                  <a:lnTo>
                    <a:pt x="196697" y="390454"/>
                  </a:lnTo>
                  <a:lnTo>
                    <a:pt x="245623" y="408559"/>
                  </a:lnTo>
                  <a:lnTo>
                    <a:pt x="298485" y="414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3032207" y="4327212"/>
              <a:ext cx="115814" cy="115815"/>
            </a:xfrm>
            <a:custGeom>
              <a:avLst/>
              <a:gdLst/>
              <a:ahLst/>
              <a:cxnLst/>
              <a:rect l="0" t="0" r="0" b="0"/>
              <a:pathLst>
                <a:path w="115814" h="115815">
                  <a:moveTo>
                    <a:pt x="115813" y="0"/>
                  </a:moveTo>
                  <a:lnTo>
                    <a:pt x="52480" y="63333"/>
                  </a:lnTo>
                  <a:lnTo>
                    <a:pt x="13634" y="1073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3000621" y="4316684"/>
              <a:ext cx="147400" cy="115814"/>
            </a:xfrm>
            <a:custGeom>
              <a:avLst/>
              <a:gdLst/>
              <a:ahLst/>
              <a:cxnLst/>
              <a:rect l="0" t="0" r="0" b="0"/>
              <a:pathLst>
                <a:path w="147400" h="115814">
                  <a:moveTo>
                    <a:pt x="0" y="0"/>
                  </a:moveTo>
                  <a:lnTo>
                    <a:pt x="58564" y="49498"/>
                  </a:lnTo>
                  <a:lnTo>
                    <a:pt x="109900" y="97117"/>
                  </a:lnTo>
                  <a:lnTo>
                    <a:pt x="14739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3196864" y="3940980"/>
              <a:ext cx="286240" cy="618365"/>
            </a:xfrm>
            <a:custGeom>
              <a:avLst/>
              <a:gdLst/>
              <a:ahLst/>
              <a:cxnLst/>
              <a:rect l="0" t="0" r="0" b="0"/>
              <a:pathLst>
                <a:path w="286240" h="618365">
                  <a:moveTo>
                    <a:pt x="277540" y="228305"/>
                  </a:moveTo>
                  <a:lnTo>
                    <a:pt x="260772" y="233894"/>
                  </a:lnTo>
                  <a:lnTo>
                    <a:pt x="246301" y="245996"/>
                  </a:lnTo>
                  <a:lnTo>
                    <a:pt x="203871" y="302633"/>
                  </a:lnTo>
                  <a:lnTo>
                    <a:pt x="185912" y="336896"/>
                  </a:lnTo>
                  <a:lnTo>
                    <a:pt x="163774" y="390395"/>
                  </a:lnTo>
                  <a:lnTo>
                    <a:pt x="146446" y="446023"/>
                  </a:lnTo>
                  <a:lnTo>
                    <a:pt x="141810" y="505190"/>
                  </a:lnTo>
                  <a:lnTo>
                    <a:pt x="146484" y="561678"/>
                  </a:lnTo>
                  <a:lnTo>
                    <a:pt x="155342" y="581581"/>
                  </a:lnTo>
                  <a:lnTo>
                    <a:pt x="168247" y="598226"/>
                  </a:lnTo>
                  <a:lnTo>
                    <a:pt x="185681" y="613423"/>
                  </a:lnTo>
                  <a:lnTo>
                    <a:pt x="195244" y="617241"/>
                  </a:lnTo>
                  <a:lnTo>
                    <a:pt x="215228" y="618364"/>
                  </a:lnTo>
                  <a:lnTo>
                    <a:pt x="232688" y="611844"/>
                  </a:lnTo>
                  <a:lnTo>
                    <a:pt x="262961" y="588595"/>
                  </a:lnTo>
                  <a:lnTo>
                    <a:pt x="278809" y="562785"/>
                  </a:lnTo>
                  <a:lnTo>
                    <a:pt x="286239" y="513047"/>
                  </a:lnTo>
                  <a:lnTo>
                    <a:pt x="284587" y="454349"/>
                  </a:lnTo>
                  <a:lnTo>
                    <a:pt x="273389" y="419283"/>
                  </a:lnTo>
                  <a:lnTo>
                    <a:pt x="248644" y="381582"/>
                  </a:lnTo>
                  <a:lnTo>
                    <a:pt x="190161" y="323153"/>
                  </a:lnTo>
                  <a:lnTo>
                    <a:pt x="129864" y="277836"/>
                  </a:lnTo>
                  <a:lnTo>
                    <a:pt x="70065" y="225836"/>
                  </a:lnTo>
                  <a:lnTo>
                    <a:pt x="14542" y="163526"/>
                  </a:lnTo>
                  <a:lnTo>
                    <a:pt x="1393" y="127483"/>
                  </a:lnTo>
                  <a:lnTo>
                    <a:pt x="0" y="103946"/>
                  </a:lnTo>
                  <a:lnTo>
                    <a:pt x="4450" y="81788"/>
                  </a:lnTo>
                  <a:lnTo>
                    <a:pt x="32885" y="28379"/>
                  </a:lnTo>
                  <a:lnTo>
                    <a:pt x="49481" y="13497"/>
                  </a:lnTo>
                  <a:lnTo>
                    <a:pt x="58820" y="7890"/>
                  </a:lnTo>
                  <a:lnTo>
                    <a:pt x="99910" y="0"/>
                  </a:lnTo>
                  <a:lnTo>
                    <a:pt x="126064" y="4393"/>
                  </a:lnTo>
                  <a:lnTo>
                    <a:pt x="181077" y="26723"/>
                  </a:lnTo>
                  <a:lnTo>
                    <a:pt x="198013" y="42786"/>
                  </a:lnTo>
                  <a:lnTo>
                    <a:pt x="215112" y="77150"/>
                  </a:lnTo>
                  <a:lnTo>
                    <a:pt x="221998" y="116968"/>
                  </a:lnTo>
                  <a:lnTo>
                    <a:pt x="214369" y="1651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3821844" y="4221927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3885015" y="4279509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99046" y="0"/>
                  </a:lnTo>
                  <a:lnTo>
                    <a:pt x="40368" y="404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527253" y="3990300"/>
              <a:ext cx="63173" cy="494841"/>
            </a:xfrm>
            <a:custGeom>
              <a:avLst/>
              <a:gdLst/>
              <a:ahLst/>
              <a:cxnLst/>
              <a:rect l="0" t="0" r="0" b="0"/>
              <a:pathLst>
                <a:path w="63173" h="494841">
                  <a:moveTo>
                    <a:pt x="63172" y="0"/>
                  </a:moveTo>
                  <a:lnTo>
                    <a:pt x="54106" y="58617"/>
                  </a:lnTo>
                  <a:lnTo>
                    <a:pt x="53077" y="104586"/>
                  </a:lnTo>
                  <a:lnTo>
                    <a:pt x="47182" y="160840"/>
                  </a:lnTo>
                  <a:lnTo>
                    <a:pt x="43616" y="210783"/>
                  </a:lnTo>
                  <a:lnTo>
                    <a:pt x="34006" y="264684"/>
                  </a:lnTo>
                  <a:lnTo>
                    <a:pt x="24244" y="319411"/>
                  </a:lnTo>
                  <a:lnTo>
                    <a:pt x="15113" y="378910"/>
                  </a:lnTo>
                  <a:lnTo>
                    <a:pt x="10718" y="431764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277150" y="4064000"/>
              <a:ext cx="239576" cy="245378"/>
            </a:xfrm>
            <a:custGeom>
              <a:avLst/>
              <a:gdLst/>
              <a:ahLst/>
              <a:cxnLst/>
              <a:rect l="0" t="0" r="0" b="0"/>
              <a:pathLst>
                <a:path w="239576" h="245378">
                  <a:moveTo>
                    <a:pt x="239575" y="168455"/>
                  </a:moveTo>
                  <a:lnTo>
                    <a:pt x="185700" y="186414"/>
                  </a:lnTo>
                  <a:lnTo>
                    <a:pt x="128539" y="203605"/>
                  </a:lnTo>
                  <a:lnTo>
                    <a:pt x="71748" y="229438"/>
                  </a:lnTo>
                  <a:lnTo>
                    <a:pt x="29130" y="245233"/>
                  </a:lnTo>
                  <a:lnTo>
                    <a:pt x="19729" y="245377"/>
                  </a:lnTo>
                  <a:lnTo>
                    <a:pt x="3046" y="239297"/>
                  </a:lnTo>
                  <a:lnTo>
                    <a:pt x="0" y="232061"/>
                  </a:lnTo>
                  <a:lnTo>
                    <a:pt x="2856" y="211543"/>
                  </a:lnTo>
                  <a:lnTo>
                    <a:pt x="21850" y="154936"/>
                  </a:lnTo>
                  <a:lnTo>
                    <a:pt x="47219" y="101184"/>
                  </a:lnTo>
                  <a:lnTo>
                    <a:pt x="73402" y="42960"/>
                  </a:lnTo>
                  <a:lnTo>
                    <a:pt x="1027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790466" y="4190342"/>
              <a:ext cx="115814" cy="105285"/>
            </a:xfrm>
            <a:custGeom>
              <a:avLst/>
              <a:gdLst/>
              <a:ahLst/>
              <a:cxnLst/>
              <a:rect l="0" t="0" r="0" b="0"/>
              <a:pathLst>
                <a:path w="115814" h="105285">
                  <a:moveTo>
                    <a:pt x="115813" y="0"/>
                  </a:moveTo>
                  <a:lnTo>
                    <a:pt x="60726" y="58562"/>
                  </a:lnTo>
                  <a:lnTo>
                    <a:pt x="0" y="105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790466" y="4306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4737823" y="4158756"/>
              <a:ext cx="105287" cy="178986"/>
            </a:xfrm>
            <a:custGeom>
              <a:avLst/>
              <a:gdLst/>
              <a:ahLst/>
              <a:cxnLst/>
              <a:rect l="0" t="0" r="0" b="0"/>
              <a:pathLst>
                <a:path w="105287" h="178986">
                  <a:moveTo>
                    <a:pt x="0" y="0"/>
                  </a:moveTo>
                  <a:lnTo>
                    <a:pt x="25194" y="53875"/>
                  </a:lnTo>
                  <a:lnTo>
                    <a:pt x="57286" y="115922"/>
                  </a:lnTo>
                  <a:lnTo>
                    <a:pt x="105286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274777" y="4064000"/>
              <a:ext cx="18863" cy="410612"/>
            </a:xfrm>
            <a:custGeom>
              <a:avLst/>
              <a:gdLst/>
              <a:ahLst/>
              <a:cxnLst/>
              <a:rect l="0" t="0" r="0" b="0"/>
              <a:pathLst>
                <a:path w="18863" h="410612">
                  <a:moveTo>
                    <a:pt x="10529" y="0"/>
                  </a:moveTo>
                  <a:lnTo>
                    <a:pt x="13648" y="48931"/>
                  </a:lnTo>
                  <a:lnTo>
                    <a:pt x="18862" y="99896"/>
                  </a:lnTo>
                  <a:lnTo>
                    <a:pt x="17287" y="159450"/>
                  </a:lnTo>
                  <a:lnTo>
                    <a:pt x="12531" y="215310"/>
                  </a:lnTo>
                  <a:lnTo>
                    <a:pt x="11122" y="264617"/>
                  </a:lnTo>
                  <a:lnTo>
                    <a:pt x="7585" y="316271"/>
                  </a:lnTo>
                  <a:lnTo>
                    <a:pt x="2247" y="365501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069457" y="4074528"/>
              <a:ext cx="236906" cy="229142"/>
            </a:xfrm>
            <a:custGeom>
              <a:avLst/>
              <a:gdLst/>
              <a:ahLst/>
              <a:cxnLst/>
              <a:rect l="0" t="0" r="0" b="0"/>
              <a:pathLst>
                <a:path w="236906" h="229142">
                  <a:moveTo>
                    <a:pt x="236905" y="189513"/>
                  </a:moveTo>
                  <a:lnTo>
                    <a:pt x="220138" y="183924"/>
                  </a:lnTo>
                  <a:lnTo>
                    <a:pt x="187354" y="186037"/>
                  </a:lnTo>
                  <a:lnTo>
                    <a:pt x="128908" y="203627"/>
                  </a:lnTo>
                  <a:lnTo>
                    <a:pt x="68309" y="226034"/>
                  </a:lnTo>
                  <a:lnTo>
                    <a:pt x="42261" y="229141"/>
                  </a:lnTo>
                  <a:lnTo>
                    <a:pt x="21325" y="224284"/>
                  </a:lnTo>
                  <a:lnTo>
                    <a:pt x="12467" y="219712"/>
                  </a:lnTo>
                  <a:lnTo>
                    <a:pt x="6561" y="211985"/>
                  </a:lnTo>
                  <a:lnTo>
                    <a:pt x="0" y="190922"/>
                  </a:lnTo>
                  <a:lnTo>
                    <a:pt x="4193" y="133207"/>
                  </a:lnTo>
                  <a:lnTo>
                    <a:pt x="16286" y="79345"/>
                  </a:lnTo>
                  <a:lnTo>
                    <a:pt x="23358" y="36378"/>
                  </a:lnTo>
                  <a:lnTo>
                    <a:pt x="263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211191" y="4758880"/>
              <a:ext cx="30500" cy="452727"/>
            </a:xfrm>
            <a:custGeom>
              <a:avLst/>
              <a:gdLst/>
              <a:ahLst/>
              <a:cxnLst/>
              <a:rect l="0" t="0" r="0" b="0"/>
              <a:pathLst>
                <a:path w="30500" h="452727">
                  <a:moveTo>
                    <a:pt x="0" y="0"/>
                  </a:moveTo>
                  <a:lnTo>
                    <a:pt x="3120" y="62478"/>
                  </a:lnTo>
                  <a:lnTo>
                    <a:pt x="14655" y="119186"/>
                  </a:lnTo>
                  <a:lnTo>
                    <a:pt x="19160" y="178164"/>
                  </a:lnTo>
                  <a:lnTo>
                    <a:pt x="26085" y="230734"/>
                  </a:lnTo>
                  <a:lnTo>
                    <a:pt x="30499" y="291590"/>
                  </a:lnTo>
                  <a:lnTo>
                    <a:pt x="28252" y="352483"/>
                  </a:lnTo>
                  <a:lnTo>
                    <a:pt x="22005" y="415955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340733" y="4769409"/>
              <a:ext cx="263870" cy="366564"/>
            </a:xfrm>
            <a:custGeom>
              <a:avLst/>
              <a:gdLst/>
              <a:ahLst/>
              <a:cxnLst/>
              <a:rect l="0" t="0" r="0" b="0"/>
              <a:pathLst>
                <a:path w="263870" h="366564">
                  <a:moveTo>
                    <a:pt x="112614" y="0"/>
                  </a:moveTo>
                  <a:lnTo>
                    <a:pt x="69952" y="48901"/>
                  </a:lnTo>
                  <a:lnTo>
                    <a:pt x="36502" y="104793"/>
                  </a:lnTo>
                  <a:lnTo>
                    <a:pt x="14954" y="163452"/>
                  </a:lnTo>
                  <a:lnTo>
                    <a:pt x="0" y="226678"/>
                  </a:lnTo>
                  <a:lnTo>
                    <a:pt x="562" y="256334"/>
                  </a:lnTo>
                  <a:lnTo>
                    <a:pt x="14033" y="292760"/>
                  </a:lnTo>
                  <a:lnTo>
                    <a:pt x="34012" y="324609"/>
                  </a:lnTo>
                  <a:lnTo>
                    <a:pt x="61638" y="348215"/>
                  </a:lnTo>
                  <a:lnTo>
                    <a:pt x="81769" y="358703"/>
                  </a:lnTo>
                  <a:lnTo>
                    <a:pt x="131694" y="366563"/>
                  </a:lnTo>
                  <a:lnTo>
                    <a:pt x="186616" y="364996"/>
                  </a:lnTo>
                  <a:lnTo>
                    <a:pt x="212184" y="358752"/>
                  </a:lnTo>
                  <a:lnTo>
                    <a:pt x="231347" y="348179"/>
                  </a:lnTo>
                  <a:lnTo>
                    <a:pt x="244543" y="332560"/>
                  </a:lnTo>
                  <a:lnTo>
                    <a:pt x="262546" y="293938"/>
                  </a:lnTo>
                  <a:lnTo>
                    <a:pt x="263869" y="273359"/>
                  </a:lnTo>
                  <a:lnTo>
                    <a:pt x="259387" y="253684"/>
                  </a:lnTo>
                  <a:lnTo>
                    <a:pt x="237446" y="221989"/>
                  </a:lnTo>
                  <a:lnTo>
                    <a:pt x="230930" y="214673"/>
                  </a:lnTo>
                  <a:lnTo>
                    <a:pt x="199403" y="198788"/>
                  </a:lnTo>
                  <a:lnTo>
                    <a:pt x="154836" y="197850"/>
                  </a:lnTo>
                  <a:lnTo>
                    <a:pt x="98121" y="209184"/>
                  </a:lnTo>
                  <a:lnTo>
                    <a:pt x="61961" y="232739"/>
                  </a:lnTo>
                  <a:lnTo>
                    <a:pt x="42624" y="253014"/>
                  </a:lnTo>
                  <a:lnTo>
                    <a:pt x="283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895544" y="4858576"/>
              <a:ext cx="136871" cy="16119"/>
            </a:xfrm>
            <a:custGeom>
              <a:avLst/>
              <a:gdLst/>
              <a:ahLst/>
              <a:cxnLst/>
              <a:rect l="0" t="0" r="0" b="0"/>
              <a:pathLst>
                <a:path w="136871" h="16119">
                  <a:moveTo>
                    <a:pt x="136870" y="5589"/>
                  </a:moveTo>
                  <a:lnTo>
                    <a:pt x="120103" y="0"/>
                  </a:lnTo>
                  <a:lnTo>
                    <a:pt x="67354" y="4442"/>
                  </a:lnTo>
                  <a:lnTo>
                    <a:pt x="20020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927129" y="492733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31586"/>
                  </a:moveTo>
                  <a:lnTo>
                    <a:pt x="136221" y="20408"/>
                  </a:lnTo>
                  <a:lnTo>
                    <a:pt x="106912" y="7867"/>
                  </a:lnTo>
                  <a:lnTo>
                    <a:pt x="49022" y="155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4548311" y="4737823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70204"/>
                  </a:lnTo>
                  <a:lnTo>
                    <a:pt x="0" y="224086"/>
                  </a:lnTo>
                  <a:lnTo>
                    <a:pt x="0" y="277096"/>
                  </a:lnTo>
                  <a:lnTo>
                    <a:pt x="3119" y="334932"/>
                  </a:lnTo>
                  <a:lnTo>
                    <a:pt x="10528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4687314" y="4758880"/>
              <a:ext cx="204903" cy="391209"/>
            </a:xfrm>
            <a:custGeom>
              <a:avLst/>
              <a:gdLst/>
              <a:ahLst/>
              <a:cxnLst/>
              <a:rect l="0" t="0" r="0" b="0"/>
              <a:pathLst>
                <a:path w="204903" h="391209">
                  <a:moveTo>
                    <a:pt x="113680" y="0"/>
                  </a:moveTo>
                  <a:lnTo>
                    <a:pt x="84372" y="34898"/>
                  </a:lnTo>
                  <a:lnTo>
                    <a:pt x="50347" y="96118"/>
                  </a:lnTo>
                  <a:lnTo>
                    <a:pt x="27991" y="151178"/>
                  </a:lnTo>
                  <a:lnTo>
                    <a:pt x="8665" y="212801"/>
                  </a:lnTo>
                  <a:lnTo>
                    <a:pt x="0" y="272752"/>
                  </a:lnTo>
                  <a:lnTo>
                    <a:pt x="9601" y="335396"/>
                  </a:lnTo>
                  <a:lnTo>
                    <a:pt x="12709" y="346430"/>
                  </a:lnTo>
                  <a:lnTo>
                    <a:pt x="25520" y="364929"/>
                  </a:lnTo>
                  <a:lnTo>
                    <a:pt x="44083" y="379780"/>
                  </a:lnTo>
                  <a:lnTo>
                    <a:pt x="67930" y="390280"/>
                  </a:lnTo>
                  <a:lnTo>
                    <a:pt x="79671" y="391208"/>
                  </a:lnTo>
                  <a:lnTo>
                    <a:pt x="114132" y="381336"/>
                  </a:lnTo>
                  <a:lnTo>
                    <a:pt x="160866" y="357039"/>
                  </a:lnTo>
                  <a:lnTo>
                    <a:pt x="176766" y="342348"/>
                  </a:lnTo>
                  <a:lnTo>
                    <a:pt x="192294" y="313177"/>
                  </a:lnTo>
                  <a:lnTo>
                    <a:pt x="204902" y="261991"/>
                  </a:lnTo>
                  <a:lnTo>
                    <a:pt x="204526" y="235763"/>
                  </a:lnTo>
                  <a:lnTo>
                    <a:pt x="191160" y="202437"/>
                  </a:lnTo>
                  <a:lnTo>
                    <a:pt x="178921" y="185118"/>
                  </a:lnTo>
                  <a:lnTo>
                    <a:pt x="159444" y="175862"/>
                  </a:lnTo>
                  <a:lnTo>
                    <a:pt x="147699" y="173393"/>
                  </a:lnTo>
                  <a:lnTo>
                    <a:pt x="125290" y="176890"/>
                  </a:lnTo>
                  <a:lnTo>
                    <a:pt x="64252" y="202977"/>
                  </a:lnTo>
                  <a:lnTo>
                    <a:pt x="28706" y="234354"/>
                  </a:lnTo>
                  <a:lnTo>
                    <a:pt x="18924" y="2526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79025" y="91727"/>
            <a:ext cx="7140495" cy="487565"/>
            <a:chOff x="379025" y="91727"/>
            <a:chExt cx="7140495" cy="487565"/>
          </a:xfrm>
        </p:grpSpPr>
        <p:sp>
          <p:nvSpPr>
            <p:cNvPr id="2" name="Freeform 1"/>
            <p:cNvSpPr/>
            <p:nvPr/>
          </p:nvSpPr>
          <p:spPr>
            <a:xfrm>
              <a:off x="505367" y="242155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263212"/>
                  </a:moveTo>
                  <a:lnTo>
                    <a:pt x="34879" y="235656"/>
                  </a:lnTo>
                  <a:lnTo>
                    <a:pt x="29117" y="179434"/>
                  </a:lnTo>
                  <a:lnTo>
                    <a:pt x="17060" y="122921"/>
                  </a:lnTo>
                  <a:lnTo>
                    <a:pt x="4583" y="66698"/>
                  </a:lnTo>
                  <a:lnTo>
                    <a:pt x="906" y="198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025" y="222316"/>
              <a:ext cx="361309" cy="302429"/>
            </a:xfrm>
            <a:custGeom>
              <a:avLst/>
              <a:gdLst/>
              <a:ahLst/>
              <a:cxnLst/>
              <a:rect l="0" t="0" r="0" b="0"/>
              <a:pathLst>
                <a:path w="361309" h="302429">
                  <a:moveTo>
                    <a:pt x="0" y="93538"/>
                  </a:moveTo>
                  <a:lnTo>
                    <a:pt x="0" y="71182"/>
                  </a:lnTo>
                  <a:lnTo>
                    <a:pt x="3510" y="62256"/>
                  </a:lnTo>
                  <a:lnTo>
                    <a:pt x="16768" y="46100"/>
                  </a:lnTo>
                  <a:lnTo>
                    <a:pt x="53875" y="17834"/>
                  </a:lnTo>
                  <a:lnTo>
                    <a:pt x="85763" y="4947"/>
                  </a:lnTo>
                  <a:lnTo>
                    <a:pt x="140987" y="0"/>
                  </a:lnTo>
                  <a:lnTo>
                    <a:pt x="202285" y="4612"/>
                  </a:lnTo>
                  <a:lnTo>
                    <a:pt x="262122" y="20144"/>
                  </a:lnTo>
                  <a:lnTo>
                    <a:pt x="282615" y="28164"/>
                  </a:lnTo>
                  <a:lnTo>
                    <a:pt x="307306" y="47002"/>
                  </a:lnTo>
                  <a:lnTo>
                    <a:pt x="343730" y="94343"/>
                  </a:lnTo>
                  <a:lnTo>
                    <a:pt x="359339" y="130951"/>
                  </a:lnTo>
                  <a:lnTo>
                    <a:pt x="361308" y="154620"/>
                  </a:lnTo>
                  <a:lnTo>
                    <a:pt x="353040" y="198411"/>
                  </a:lnTo>
                  <a:lnTo>
                    <a:pt x="337921" y="230287"/>
                  </a:lnTo>
                  <a:lnTo>
                    <a:pt x="313035" y="256369"/>
                  </a:lnTo>
                  <a:lnTo>
                    <a:pt x="254508" y="284968"/>
                  </a:lnTo>
                  <a:lnTo>
                    <a:pt x="231268" y="295602"/>
                  </a:lnTo>
                  <a:lnTo>
                    <a:pt x="175101" y="302428"/>
                  </a:lnTo>
                  <a:lnTo>
                    <a:pt x="125192" y="300491"/>
                  </a:lnTo>
                  <a:lnTo>
                    <a:pt x="79598" y="295628"/>
                  </a:lnTo>
                  <a:lnTo>
                    <a:pt x="42114" y="293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64591" y="309559"/>
              <a:ext cx="162661" cy="188323"/>
            </a:xfrm>
            <a:custGeom>
              <a:avLst/>
              <a:gdLst/>
              <a:ahLst/>
              <a:cxnLst/>
              <a:rect l="0" t="0" r="0" b="0"/>
              <a:pathLst>
                <a:path w="162661" h="188323">
                  <a:moveTo>
                    <a:pt x="25046" y="111580"/>
                  </a:moveTo>
                  <a:lnTo>
                    <a:pt x="88474" y="93622"/>
                  </a:lnTo>
                  <a:lnTo>
                    <a:pt x="140893" y="76431"/>
                  </a:lnTo>
                  <a:lnTo>
                    <a:pt x="155692" y="63203"/>
                  </a:lnTo>
                  <a:lnTo>
                    <a:pt x="161276" y="54762"/>
                  </a:lnTo>
                  <a:lnTo>
                    <a:pt x="162660" y="46796"/>
                  </a:lnTo>
                  <a:lnTo>
                    <a:pt x="161242" y="39145"/>
                  </a:lnTo>
                  <a:lnTo>
                    <a:pt x="148068" y="17198"/>
                  </a:lnTo>
                  <a:lnTo>
                    <a:pt x="142156" y="10055"/>
                  </a:lnTo>
                  <a:lnTo>
                    <a:pt x="123108" y="2117"/>
                  </a:lnTo>
                  <a:lnTo>
                    <a:pt x="111478" y="0"/>
                  </a:lnTo>
                  <a:lnTo>
                    <a:pt x="89196" y="3888"/>
                  </a:lnTo>
                  <a:lnTo>
                    <a:pt x="60041" y="19230"/>
                  </a:lnTo>
                  <a:lnTo>
                    <a:pt x="29229" y="45375"/>
                  </a:lnTo>
                  <a:lnTo>
                    <a:pt x="13287" y="71687"/>
                  </a:lnTo>
                  <a:lnTo>
                    <a:pt x="1155" y="107299"/>
                  </a:lnTo>
                  <a:lnTo>
                    <a:pt x="0" y="130735"/>
                  </a:lnTo>
                  <a:lnTo>
                    <a:pt x="4556" y="151679"/>
                  </a:lnTo>
                  <a:lnTo>
                    <a:pt x="14379" y="168786"/>
                  </a:lnTo>
                  <a:lnTo>
                    <a:pt x="29664" y="181069"/>
                  </a:lnTo>
                  <a:lnTo>
                    <a:pt x="38653" y="185982"/>
                  </a:lnTo>
                  <a:lnTo>
                    <a:pt x="61119" y="188322"/>
                  </a:lnTo>
                  <a:lnTo>
                    <a:pt x="119007" y="177275"/>
                  </a:lnTo>
                  <a:lnTo>
                    <a:pt x="161916" y="1642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7044" y="349635"/>
              <a:ext cx="128977" cy="124232"/>
            </a:xfrm>
            <a:custGeom>
              <a:avLst/>
              <a:gdLst/>
              <a:ahLst/>
              <a:cxnLst/>
              <a:rect l="0" t="0" r="0" b="0"/>
              <a:pathLst>
                <a:path w="128977" h="124232">
                  <a:moveTo>
                    <a:pt x="118448" y="8333"/>
                  </a:moveTo>
                  <a:lnTo>
                    <a:pt x="80970" y="0"/>
                  </a:lnTo>
                  <a:lnTo>
                    <a:pt x="57337" y="1120"/>
                  </a:lnTo>
                  <a:lnTo>
                    <a:pt x="35136" y="9417"/>
                  </a:lnTo>
                  <a:lnTo>
                    <a:pt x="19809" y="24023"/>
                  </a:lnTo>
                  <a:lnTo>
                    <a:pt x="438" y="61995"/>
                  </a:lnTo>
                  <a:lnTo>
                    <a:pt x="0" y="72184"/>
                  </a:lnTo>
                  <a:lnTo>
                    <a:pt x="5753" y="92863"/>
                  </a:lnTo>
                  <a:lnTo>
                    <a:pt x="19228" y="110633"/>
                  </a:lnTo>
                  <a:lnTo>
                    <a:pt x="27735" y="118647"/>
                  </a:lnTo>
                  <a:lnTo>
                    <a:pt x="38085" y="122820"/>
                  </a:lnTo>
                  <a:lnTo>
                    <a:pt x="88319" y="124231"/>
                  </a:lnTo>
                  <a:lnTo>
                    <a:pt x="128976" y="124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00248" y="400082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5590" y="62093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00248" y="2737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8566" y="198000"/>
              <a:ext cx="280267" cy="318295"/>
            </a:xfrm>
            <a:custGeom>
              <a:avLst/>
              <a:gdLst/>
              <a:ahLst/>
              <a:cxnLst/>
              <a:rect l="0" t="0" r="0" b="0"/>
              <a:pathLst>
                <a:path w="280267" h="318295">
                  <a:moveTo>
                    <a:pt x="132252" y="233668"/>
                  </a:moveTo>
                  <a:lnTo>
                    <a:pt x="126663" y="216900"/>
                  </a:lnTo>
                  <a:lnTo>
                    <a:pt x="114560" y="202429"/>
                  </a:lnTo>
                  <a:lnTo>
                    <a:pt x="88016" y="184248"/>
                  </a:lnTo>
                  <a:lnTo>
                    <a:pt x="66968" y="176608"/>
                  </a:lnTo>
                  <a:lnTo>
                    <a:pt x="42016" y="173213"/>
                  </a:lnTo>
                  <a:lnTo>
                    <a:pt x="31151" y="175817"/>
                  </a:lnTo>
                  <a:lnTo>
                    <a:pt x="12839" y="188069"/>
                  </a:lnTo>
                  <a:lnTo>
                    <a:pt x="3141" y="208333"/>
                  </a:lnTo>
                  <a:lnTo>
                    <a:pt x="0" y="232936"/>
                  </a:lnTo>
                  <a:lnTo>
                    <a:pt x="10490" y="295125"/>
                  </a:lnTo>
                  <a:lnTo>
                    <a:pt x="15983" y="303885"/>
                  </a:lnTo>
                  <a:lnTo>
                    <a:pt x="31444" y="316738"/>
                  </a:lnTo>
                  <a:lnTo>
                    <a:pt x="39310" y="318294"/>
                  </a:lnTo>
                  <a:lnTo>
                    <a:pt x="46894" y="316991"/>
                  </a:lnTo>
                  <a:lnTo>
                    <a:pt x="62730" y="308135"/>
                  </a:lnTo>
                  <a:lnTo>
                    <a:pt x="81466" y="292501"/>
                  </a:lnTo>
                  <a:lnTo>
                    <a:pt x="95253" y="270734"/>
                  </a:lnTo>
                  <a:lnTo>
                    <a:pt x="104110" y="244293"/>
                  </a:lnTo>
                  <a:lnTo>
                    <a:pt x="109796" y="182778"/>
                  </a:lnTo>
                  <a:lnTo>
                    <a:pt x="110781" y="133191"/>
                  </a:lnTo>
                  <a:lnTo>
                    <a:pt x="105524" y="70321"/>
                  </a:lnTo>
                  <a:lnTo>
                    <a:pt x="89854" y="13242"/>
                  </a:lnTo>
                  <a:lnTo>
                    <a:pt x="86439" y="2490"/>
                  </a:lnTo>
                  <a:lnTo>
                    <a:pt x="84163" y="0"/>
                  </a:lnTo>
                  <a:lnTo>
                    <a:pt x="82645" y="3020"/>
                  </a:lnTo>
                  <a:lnTo>
                    <a:pt x="80009" y="61312"/>
                  </a:lnTo>
                  <a:lnTo>
                    <a:pt x="82808" y="114658"/>
                  </a:lnTo>
                  <a:lnTo>
                    <a:pt x="94280" y="164926"/>
                  </a:lnTo>
                  <a:lnTo>
                    <a:pt x="107811" y="227152"/>
                  </a:lnTo>
                  <a:lnTo>
                    <a:pt x="121749" y="285716"/>
                  </a:lnTo>
                  <a:lnTo>
                    <a:pt x="126414" y="305934"/>
                  </a:lnTo>
                  <a:lnTo>
                    <a:pt x="126020" y="306412"/>
                  </a:lnTo>
                  <a:lnTo>
                    <a:pt x="124588" y="303221"/>
                  </a:lnTo>
                  <a:lnTo>
                    <a:pt x="125973" y="298754"/>
                  </a:lnTo>
                  <a:lnTo>
                    <a:pt x="164497" y="254426"/>
                  </a:lnTo>
                  <a:lnTo>
                    <a:pt x="179339" y="241724"/>
                  </a:lnTo>
                  <a:lnTo>
                    <a:pt x="236804" y="215350"/>
                  </a:lnTo>
                  <a:lnTo>
                    <a:pt x="275583" y="183971"/>
                  </a:lnTo>
                  <a:lnTo>
                    <a:pt x="279279" y="175970"/>
                  </a:lnTo>
                  <a:lnTo>
                    <a:pt x="280266" y="157722"/>
                  </a:lnTo>
                  <a:lnTo>
                    <a:pt x="275382" y="151452"/>
                  </a:lnTo>
                  <a:lnTo>
                    <a:pt x="257477" y="144485"/>
                  </a:lnTo>
                  <a:lnTo>
                    <a:pt x="221088" y="146152"/>
                  </a:lnTo>
                  <a:lnTo>
                    <a:pt x="200591" y="154218"/>
                  </a:lnTo>
                  <a:lnTo>
                    <a:pt x="162779" y="184049"/>
                  </a:lnTo>
                  <a:lnTo>
                    <a:pt x="151669" y="209665"/>
                  </a:lnTo>
                  <a:lnTo>
                    <a:pt x="149071" y="238208"/>
                  </a:lnTo>
                  <a:lnTo>
                    <a:pt x="155715" y="262592"/>
                  </a:lnTo>
                  <a:lnTo>
                    <a:pt x="172609" y="290461"/>
                  </a:lnTo>
                  <a:lnTo>
                    <a:pt x="195032" y="299854"/>
                  </a:lnTo>
                  <a:lnTo>
                    <a:pt x="222156" y="302858"/>
                  </a:lnTo>
                  <a:lnTo>
                    <a:pt x="279651" y="296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78535" y="347440"/>
              <a:ext cx="16595" cy="147400"/>
            </a:xfrm>
            <a:custGeom>
              <a:avLst/>
              <a:gdLst/>
              <a:ahLst/>
              <a:cxnLst/>
              <a:rect l="0" t="0" r="0" b="0"/>
              <a:pathLst>
                <a:path w="16595" h="147400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8727" y="120427"/>
                  </a:lnTo>
                  <a:lnTo>
                    <a:pt x="1659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95129" y="24215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71376" y="182475"/>
              <a:ext cx="144852" cy="312365"/>
            </a:xfrm>
            <a:custGeom>
              <a:avLst/>
              <a:gdLst/>
              <a:ahLst/>
              <a:cxnLst/>
              <a:rect l="0" t="0" r="0" b="0"/>
              <a:pathLst>
                <a:path w="144852" h="312365">
                  <a:moveTo>
                    <a:pt x="50095" y="312364"/>
                  </a:moveTo>
                  <a:lnTo>
                    <a:pt x="42859" y="284808"/>
                  </a:lnTo>
                  <a:lnTo>
                    <a:pt x="37097" y="231705"/>
                  </a:lnTo>
                  <a:lnTo>
                    <a:pt x="21694" y="168728"/>
                  </a:lnTo>
                  <a:lnTo>
                    <a:pt x="4429" y="107229"/>
                  </a:lnTo>
                  <a:lnTo>
                    <a:pt x="0" y="53518"/>
                  </a:lnTo>
                  <a:lnTo>
                    <a:pt x="3654" y="30035"/>
                  </a:lnTo>
                  <a:lnTo>
                    <a:pt x="8606" y="21199"/>
                  </a:lnTo>
                  <a:lnTo>
                    <a:pt x="23467" y="8262"/>
                  </a:lnTo>
                  <a:lnTo>
                    <a:pt x="44889" y="1733"/>
                  </a:lnTo>
                  <a:lnTo>
                    <a:pt x="68839" y="0"/>
                  </a:lnTo>
                  <a:lnTo>
                    <a:pt x="130610" y="13501"/>
                  </a:lnTo>
                  <a:lnTo>
                    <a:pt x="144851" y="175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26715" y="33691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3843" y="14655"/>
                  </a:lnTo>
                  <a:lnTo>
                    <a:pt x="26321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200041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1170" y="49263"/>
                  </a:lnTo>
                  <a:lnTo>
                    <a:pt x="7236" y="99344"/>
                  </a:lnTo>
                  <a:lnTo>
                    <a:pt x="10723" y="151228"/>
                  </a:lnTo>
                  <a:lnTo>
                    <a:pt x="17475" y="202476"/>
                  </a:lnTo>
                  <a:lnTo>
                    <a:pt x="20350" y="25918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5741" y="292025"/>
              <a:ext cx="242156" cy="23830"/>
            </a:xfrm>
            <a:custGeom>
              <a:avLst/>
              <a:gdLst/>
              <a:ahLst/>
              <a:cxnLst/>
              <a:rect l="0" t="0" r="0" b="0"/>
              <a:pathLst>
                <a:path w="242156" h="23830">
                  <a:moveTo>
                    <a:pt x="242155" y="13301"/>
                  </a:moveTo>
                  <a:lnTo>
                    <a:pt x="230977" y="2123"/>
                  </a:lnTo>
                  <a:lnTo>
                    <a:pt x="223005" y="0"/>
                  </a:lnTo>
                  <a:lnTo>
                    <a:pt x="173468" y="1878"/>
                  </a:lnTo>
                  <a:lnTo>
                    <a:pt x="124707" y="5627"/>
                  </a:lnTo>
                  <a:lnTo>
                    <a:pt x="61418" y="11785"/>
                  </a:lnTo>
                  <a:lnTo>
                    <a:pt x="0" y="238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37367" y="136870"/>
              <a:ext cx="347442" cy="328969"/>
            </a:xfrm>
            <a:custGeom>
              <a:avLst/>
              <a:gdLst/>
              <a:ahLst/>
              <a:cxnLst/>
              <a:rect l="0" t="0" r="0" b="0"/>
              <a:pathLst>
                <a:path w="347442" h="328969">
                  <a:moveTo>
                    <a:pt x="0" y="0"/>
                  </a:moveTo>
                  <a:lnTo>
                    <a:pt x="5590" y="62093"/>
                  </a:lnTo>
                  <a:lnTo>
                    <a:pt x="25194" y="123053"/>
                  </a:lnTo>
                  <a:lnTo>
                    <a:pt x="37751" y="178790"/>
                  </a:lnTo>
                  <a:lnTo>
                    <a:pt x="47711" y="227150"/>
                  </a:lnTo>
                  <a:lnTo>
                    <a:pt x="51182" y="278004"/>
                  </a:lnTo>
                  <a:lnTo>
                    <a:pt x="51040" y="319588"/>
                  </a:lnTo>
                  <a:lnTo>
                    <a:pt x="49235" y="319513"/>
                  </a:lnTo>
                  <a:lnTo>
                    <a:pt x="46861" y="314784"/>
                  </a:lnTo>
                  <a:lnTo>
                    <a:pt x="47344" y="300171"/>
                  </a:lnTo>
                  <a:lnTo>
                    <a:pt x="53115" y="243600"/>
                  </a:lnTo>
                  <a:lnTo>
                    <a:pt x="62011" y="205279"/>
                  </a:lnTo>
                  <a:lnTo>
                    <a:pt x="72794" y="186381"/>
                  </a:lnTo>
                  <a:lnTo>
                    <a:pt x="81285" y="182746"/>
                  </a:lnTo>
                  <a:lnTo>
                    <a:pt x="103197" y="184946"/>
                  </a:lnTo>
                  <a:lnTo>
                    <a:pt x="122295" y="193722"/>
                  </a:lnTo>
                  <a:lnTo>
                    <a:pt x="138582" y="206592"/>
                  </a:lnTo>
                  <a:lnTo>
                    <a:pt x="159735" y="233568"/>
                  </a:lnTo>
                  <a:lnTo>
                    <a:pt x="181808" y="290114"/>
                  </a:lnTo>
                  <a:lnTo>
                    <a:pt x="194057" y="328968"/>
                  </a:lnTo>
                  <a:lnTo>
                    <a:pt x="192313" y="324022"/>
                  </a:lnTo>
                  <a:lnTo>
                    <a:pt x="196997" y="310126"/>
                  </a:lnTo>
                  <a:lnTo>
                    <a:pt x="219528" y="264798"/>
                  </a:lnTo>
                  <a:lnTo>
                    <a:pt x="235609" y="252999"/>
                  </a:lnTo>
                  <a:lnTo>
                    <a:pt x="293127" y="229011"/>
                  </a:lnTo>
                  <a:lnTo>
                    <a:pt x="330993" y="203034"/>
                  </a:lnTo>
                  <a:lnTo>
                    <a:pt x="340131" y="183044"/>
                  </a:lnTo>
                  <a:lnTo>
                    <a:pt x="342568" y="171162"/>
                  </a:lnTo>
                  <a:lnTo>
                    <a:pt x="340682" y="162071"/>
                  </a:lnTo>
                  <a:lnTo>
                    <a:pt x="335916" y="154841"/>
                  </a:lnTo>
                  <a:lnTo>
                    <a:pt x="321262" y="143687"/>
                  </a:lnTo>
                  <a:lnTo>
                    <a:pt x="303050" y="134831"/>
                  </a:lnTo>
                  <a:lnTo>
                    <a:pt x="283258" y="133234"/>
                  </a:lnTo>
                  <a:lnTo>
                    <a:pt x="262763" y="137594"/>
                  </a:lnTo>
                  <a:lnTo>
                    <a:pt x="241956" y="147331"/>
                  </a:lnTo>
                  <a:lnTo>
                    <a:pt x="216100" y="171555"/>
                  </a:lnTo>
                  <a:lnTo>
                    <a:pt x="207179" y="194010"/>
                  </a:lnTo>
                  <a:lnTo>
                    <a:pt x="204384" y="218418"/>
                  </a:lnTo>
                  <a:lnTo>
                    <a:pt x="207041" y="240964"/>
                  </a:lnTo>
                  <a:lnTo>
                    <a:pt x="220703" y="273388"/>
                  </a:lnTo>
                  <a:lnTo>
                    <a:pt x="236131" y="288402"/>
                  </a:lnTo>
                  <a:lnTo>
                    <a:pt x="274631" y="307573"/>
                  </a:lnTo>
                  <a:lnTo>
                    <a:pt x="295194" y="309054"/>
                  </a:lnTo>
                  <a:lnTo>
                    <a:pt x="347441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38808" y="226087"/>
              <a:ext cx="135555" cy="226802"/>
            </a:xfrm>
            <a:custGeom>
              <a:avLst/>
              <a:gdLst/>
              <a:ahLst/>
              <a:cxnLst/>
              <a:rect l="0" t="0" r="0" b="0"/>
              <a:pathLst>
                <a:path w="135555" h="226802">
                  <a:moveTo>
                    <a:pt x="9212" y="68710"/>
                  </a:moveTo>
                  <a:lnTo>
                    <a:pt x="879" y="106188"/>
                  </a:lnTo>
                  <a:lnTo>
                    <a:pt x="2454" y="141036"/>
                  </a:lnTo>
                  <a:lnTo>
                    <a:pt x="16728" y="196041"/>
                  </a:lnTo>
                  <a:lnTo>
                    <a:pt x="24567" y="226801"/>
                  </a:lnTo>
                  <a:lnTo>
                    <a:pt x="24128" y="226747"/>
                  </a:lnTo>
                  <a:lnTo>
                    <a:pt x="5344" y="167180"/>
                  </a:lnTo>
                  <a:lnTo>
                    <a:pt x="0" y="106445"/>
                  </a:lnTo>
                  <a:lnTo>
                    <a:pt x="1413" y="63643"/>
                  </a:lnTo>
                  <a:lnTo>
                    <a:pt x="10036" y="39552"/>
                  </a:lnTo>
                  <a:lnTo>
                    <a:pt x="27906" y="20266"/>
                  </a:lnTo>
                  <a:lnTo>
                    <a:pt x="51446" y="6236"/>
                  </a:lnTo>
                  <a:lnTo>
                    <a:pt x="77506" y="0"/>
                  </a:lnTo>
                  <a:lnTo>
                    <a:pt x="135554" y="5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78644" y="273133"/>
              <a:ext cx="185232" cy="158536"/>
            </a:xfrm>
            <a:custGeom>
              <a:avLst/>
              <a:gdLst/>
              <a:ahLst/>
              <a:cxnLst/>
              <a:rect l="0" t="0" r="0" b="0"/>
              <a:pathLst>
                <a:path w="185232" h="158536">
                  <a:moveTo>
                    <a:pt x="122060" y="105892"/>
                  </a:moveTo>
                  <a:lnTo>
                    <a:pt x="118941" y="63201"/>
                  </a:lnTo>
                  <a:lnTo>
                    <a:pt x="112485" y="43635"/>
                  </a:lnTo>
                  <a:lnTo>
                    <a:pt x="82657" y="4699"/>
                  </a:lnTo>
                  <a:lnTo>
                    <a:pt x="74734" y="996"/>
                  </a:lnTo>
                  <a:lnTo>
                    <a:pt x="56573" y="0"/>
                  </a:lnTo>
                  <a:lnTo>
                    <a:pt x="47986" y="3712"/>
                  </a:lnTo>
                  <a:lnTo>
                    <a:pt x="32207" y="17195"/>
                  </a:lnTo>
                  <a:lnTo>
                    <a:pt x="10169" y="50106"/>
                  </a:lnTo>
                  <a:lnTo>
                    <a:pt x="0" y="89493"/>
                  </a:lnTo>
                  <a:lnTo>
                    <a:pt x="2576" y="130799"/>
                  </a:lnTo>
                  <a:lnTo>
                    <a:pt x="7309" y="141214"/>
                  </a:lnTo>
                  <a:lnTo>
                    <a:pt x="21927" y="155906"/>
                  </a:lnTo>
                  <a:lnTo>
                    <a:pt x="30738" y="157952"/>
                  </a:lnTo>
                  <a:lnTo>
                    <a:pt x="49887" y="153987"/>
                  </a:lnTo>
                  <a:lnTo>
                    <a:pt x="57567" y="148484"/>
                  </a:lnTo>
                  <a:lnTo>
                    <a:pt x="69220" y="133011"/>
                  </a:lnTo>
                  <a:lnTo>
                    <a:pt x="82357" y="104569"/>
                  </a:lnTo>
                  <a:lnTo>
                    <a:pt x="88069" y="68326"/>
                  </a:lnTo>
                  <a:lnTo>
                    <a:pt x="90041" y="64470"/>
                  </a:lnTo>
                  <a:lnTo>
                    <a:pt x="92525" y="66579"/>
                  </a:lnTo>
                  <a:lnTo>
                    <a:pt x="116698" y="106478"/>
                  </a:lnTo>
                  <a:lnTo>
                    <a:pt x="137759" y="128423"/>
                  </a:lnTo>
                  <a:lnTo>
                    <a:pt x="185231" y="1585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89872" y="94756"/>
              <a:ext cx="16118" cy="336913"/>
            </a:xfrm>
            <a:custGeom>
              <a:avLst/>
              <a:gdLst/>
              <a:ahLst/>
              <a:cxnLst/>
              <a:rect l="0" t="0" r="0" b="0"/>
              <a:pathLst>
                <a:path w="16118" h="336913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5284" y="134756"/>
                  </a:lnTo>
                  <a:lnTo>
                    <a:pt x="5528" y="195421"/>
                  </a:lnTo>
                  <a:lnTo>
                    <a:pt x="5577" y="255584"/>
                  </a:lnTo>
                  <a:lnTo>
                    <a:pt x="11176" y="312268"/>
                  </a:lnTo>
                  <a:lnTo>
                    <a:pt x="1611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379647" y="210569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37949" y="5590"/>
                  </a:lnTo>
                  <a:lnTo>
                    <a:pt x="85394" y="16789"/>
                  </a:lnTo>
                  <a:lnTo>
                    <a:pt x="29260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32331" y="31585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2195" y="37478"/>
                  </a:lnTo>
                  <a:lnTo>
                    <a:pt x="289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21802" y="20004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4111" y="281496"/>
              <a:ext cx="159902" cy="157487"/>
            </a:xfrm>
            <a:custGeom>
              <a:avLst/>
              <a:gdLst/>
              <a:ahLst/>
              <a:cxnLst/>
              <a:rect l="0" t="0" r="0" b="0"/>
              <a:pathLst>
                <a:path w="159902" h="157487">
                  <a:moveTo>
                    <a:pt x="96676" y="13301"/>
                  </a:moveTo>
                  <a:lnTo>
                    <a:pt x="85497" y="2123"/>
                  </a:lnTo>
                  <a:lnTo>
                    <a:pt x="78695" y="0"/>
                  </a:lnTo>
                  <a:lnTo>
                    <a:pt x="61778" y="761"/>
                  </a:lnTo>
                  <a:lnTo>
                    <a:pt x="26934" y="13355"/>
                  </a:lnTo>
                  <a:lnTo>
                    <a:pt x="9917" y="28533"/>
                  </a:lnTo>
                  <a:lnTo>
                    <a:pt x="3742" y="37494"/>
                  </a:lnTo>
                  <a:lnTo>
                    <a:pt x="0" y="59929"/>
                  </a:lnTo>
                  <a:lnTo>
                    <a:pt x="3406" y="83158"/>
                  </a:lnTo>
                  <a:lnTo>
                    <a:pt x="31116" y="130226"/>
                  </a:lnTo>
                  <a:lnTo>
                    <a:pt x="47651" y="144427"/>
                  </a:lnTo>
                  <a:lnTo>
                    <a:pt x="67868" y="153468"/>
                  </a:lnTo>
                  <a:lnTo>
                    <a:pt x="92451" y="157486"/>
                  </a:lnTo>
                  <a:lnTo>
                    <a:pt x="115855" y="153033"/>
                  </a:lnTo>
                  <a:lnTo>
                    <a:pt x="136785" y="142085"/>
                  </a:lnTo>
                  <a:lnTo>
                    <a:pt x="153887" y="125521"/>
                  </a:lnTo>
                  <a:lnTo>
                    <a:pt x="158213" y="115020"/>
                  </a:lnTo>
                  <a:lnTo>
                    <a:pt x="159901" y="90875"/>
                  </a:lnTo>
                  <a:lnTo>
                    <a:pt x="148684" y="56563"/>
                  </a:lnTo>
                  <a:lnTo>
                    <a:pt x="128261" y="238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39419" y="257623"/>
              <a:ext cx="166703" cy="172186"/>
            </a:xfrm>
            <a:custGeom>
              <a:avLst/>
              <a:gdLst/>
              <a:ahLst/>
              <a:cxnLst/>
              <a:rect l="0" t="0" r="0" b="0"/>
              <a:pathLst>
                <a:path w="166703" h="172186">
                  <a:moveTo>
                    <a:pt x="103523" y="5589"/>
                  </a:moveTo>
                  <a:lnTo>
                    <a:pt x="86756" y="0"/>
                  </a:lnTo>
                  <a:lnTo>
                    <a:pt x="53972" y="2113"/>
                  </a:lnTo>
                  <a:lnTo>
                    <a:pt x="34317" y="10283"/>
                  </a:lnTo>
                  <a:lnTo>
                    <a:pt x="17783" y="22883"/>
                  </a:lnTo>
                  <a:lnTo>
                    <a:pt x="2636" y="40181"/>
                  </a:lnTo>
                  <a:lnTo>
                    <a:pt x="0" y="48538"/>
                  </a:lnTo>
                  <a:lnTo>
                    <a:pt x="583" y="56448"/>
                  </a:lnTo>
                  <a:lnTo>
                    <a:pt x="3310" y="64062"/>
                  </a:lnTo>
                  <a:lnTo>
                    <a:pt x="15701" y="75641"/>
                  </a:lnTo>
                  <a:lnTo>
                    <a:pt x="34076" y="83516"/>
                  </a:lnTo>
                  <a:lnTo>
                    <a:pt x="97526" y="88987"/>
                  </a:lnTo>
                  <a:lnTo>
                    <a:pt x="133332" y="95160"/>
                  </a:lnTo>
                  <a:lnTo>
                    <a:pt x="160578" y="109988"/>
                  </a:lnTo>
                  <a:lnTo>
                    <a:pt x="164957" y="118472"/>
                  </a:lnTo>
                  <a:lnTo>
                    <a:pt x="166702" y="140377"/>
                  </a:lnTo>
                  <a:lnTo>
                    <a:pt x="163190" y="149260"/>
                  </a:lnTo>
                  <a:lnTo>
                    <a:pt x="149929" y="162250"/>
                  </a:lnTo>
                  <a:lnTo>
                    <a:pt x="129217" y="168803"/>
                  </a:lnTo>
                  <a:lnTo>
                    <a:pt x="66482" y="172185"/>
                  </a:lnTo>
                  <a:lnTo>
                    <a:pt x="29824" y="163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3467" y="91727"/>
              <a:ext cx="134316" cy="350470"/>
            </a:xfrm>
            <a:custGeom>
              <a:avLst/>
              <a:gdLst/>
              <a:ahLst/>
              <a:cxnLst/>
              <a:rect l="0" t="0" r="0" b="0"/>
              <a:pathLst>
                <a:path w="134316" h="350470">
                  <a:moveTo>
                    <a:pt x="71144" y="350469"/>
                  </a:moveTo>
                  <a:lnTo>
                    <a:pt x="53185" y="289359"/>
                  </a:lnTo>
                  <a:lnTo>
                    <a:pt x="35995" y="229338"/>
                  </a:lnTo>
                  <a:lnTo>
                    <a:pt x="18494" y="169052"/>
                  </a:lnTo>
                  <a:lnTo>
                    <a:pt x="2123" y="108210"/>
                  </a:lnTo>
                  <a:lnTo>
                    <a:pt x="0" y="69809"/>
                  </a:lnTo>
                  <a:lnTo>
                    <a:pt x="3649" y="46747"/>
                  </a:lnTo>
                  <a:lnTo>
                    <a:pt x="12290" y="27918"/>
                  </a:lnTo>
                  <a:lnTo>
                    <a:pt x="17870" y="19622"/>
                  </a:lnTo>
                  <a:lnTo>
                    <a:pt x="36548" y="7284"/>
                  </a:lnTo>
                  <a:lnTo>
                    <a:pt x="48080" y="2356"/>
                  </a:lnTo>
                  <a:lnTo>
                    <a:pt x="73371" y="0"/>
                  </a:lnTo>
                  <a:lnTo>
                    <a:pt x="97870" y="4023"/>
                  </a:lnTo>
                  <a:lnTo>
                    <a:pt x="134315" y="240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79855" y="284269"/>
              <a:ext cx="136871" cy="6067"/>
            </a:xfrm>
            <a:custGeom>
              <a:avLst/>
              <a:gdLst/>
              <a:ahLst/>
              <a:cxnLst/>
              <a:rect l="0" t="0" r="0" b="0"/>
              <a:pathLst>
                <a:path w="136871" h="6067">
                  <a:moveTo>
                    <a:pt x="136870" y="0"/>
                  </a:moveTo>
                  <a:lnTo>
                    <a:pt x="102078" y="6066"/>
                  </a:lnTo>
                  <a:lnTo>
                    <a:pt x="43213" y="15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48227" y="308253"/>
              <a:ext cx="150529" cy="116771"/>
            </a:xfrm>
            <a:custGeom>
              <a:avLst/>
              <a:gdLst/>
              <a:ahLst/>
              <a:cxnLst/>
              <a:rect l="0" t="0" r="0" b="0"/>
              <a:pathLst>
                <a:path w="150529" h="116771">
                  <a:moveTo>
                    <a:pt x="115897" y="18130"/>
                  </a:moveTo>
                  <a:lnTo>
                    <a:pt x="99130" y="6952"/>
                  </a:lnTo>
                  <a:lnTo>
                    <a:pt x="66345" y="0"/>
                  </a:lnTo>
                  <a:lnTo>
                    <a:pt x="32585" y="3529"/>
                  </a:lnTo>
                  <a:lnTo>
                    <a:pt x="14139" y="15150"/>
                  </a:lnTo>
                  <a:lnTo>
                    <a:pt x="5944" y="23162"/>
                  </a:lnTo>
                  <a:lnTo>
                    <a:pt x="1651" y="32013"/>
                  </a:lnTo>
                  <a:lnTo>
                    <a:pt x="0" y="51207"/>
                  </a:lnTo>
                  <a:lnTo>
                    <a:pt x="11237" y="81743"/>
                  </a:lnTo>
                  <a:lnTo>
                    <a:pt x="26098" y="96315"/>
                  </a:lnTo>
                  <a:lnTo>
                    <a:pt x="57314" y="111096"/>
                  </a:lnTo>
                  <a:lnTo>
                    <a:pt x="81671" y="116770"/>
                  </a:lnTo>
                  <a:lnTo>
                    <a:pt x="104195" y="115392"/>
                  </a:lnTo>
                  <a:lnTo>
                    <a:pt x="122785" y="107761"/>
                  </a:lnTo>
                  <a:lnTo>
                    <a:pt x="131017" y="102451"/>
                  </a:lnTo>
                  <a:lnTo>
                    <a:pt x="143284" y="87191"/>
                  </a:lnTo>
                  <a:lnTo>
                    <a:pt x="148193" y="78209"/>
                  </a:lnTo>
                  <a:lnTo>
                    <a:pt x="150528" y="58870"/>
                  </a:lnTo>
                  <a:lnTo>
                    <a:pt x="146496" y="39746"/>
                  </a:lnTo>
                  <a:lnTo>
                    <a:pt x="126426" y="76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34323" y="273740"/>
              <a:ext cx="119315" cy="151275"/>
            </a:xfrm>
            <a:custGeom>
              <a:avLst/>
              <a:gdLst/>
              <a:ahLst/>
              <a:cxnLst/>
              <a:rect l="0" t="0" r="0" b="0"/>
              <a:pathLst>
                <a:path w="119315" h="151275">
                  <a:moveTo>
                    <a:pt x="3500" y="73700"/>
                  </a:moveTo>
                  <a:lnTo>
                    <a:pt x="38247" y="127575"/>
                  </a:lnTo>
                  <a:lnTo>
                    <a:pt x="49150" y="151274"/>
                  </a:lnTo>
                  <a:lnTo>
                    <a:pt x="49141" y="149983"/>
                  </a:lnTo>
                  <a:lnTo>
                    <a:pt x="44842" y="139189"/>
                  </a:lnTo>
                  <a:lnTo>
                    <a:pt x="6164" y="81553"/>
                  </a:lnTo>
                  <a:lnTo>
                    <a:pt x="1766" y="71916"/>
                  </a:lnTo>
                  <a:lnTo>
                    <a:pt x="0" y="51850"/>
                  </a:lnTo>
                  <a:lnTo>
                    <a:pt x="1167" y="41586"/>
                  </a:lnTo>
                  <a:lnTo>
                    <a:pt x="6624" y="33573"/>
                  </a:lnTo>
                  <a:lnTo>
                    <a:pt x="25166" y="21551"/>
                  </a:lnTo>
                  <a:lnTo>
                    <a:pt x="67961" y="5470"/>
                  </a:lnTo>
                  <a:lnTo>
                    <a:pt x="1193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95751" y="271917"/>
              <a:ext cx="242156" cy="120234"/>
            </a:xfrm>
            <a:custGeom>
              <a:avLst/>
              <a:gdLst/>
              <a:ahLst/>
              <a:cxnLst/>
              <a:rect l="0" t="0" r="0" b="0"/>
              <a:pathLst>
                <a:path w="242156" h="120234">
                  <a:moveTo>
                    <a:pt x="0" y="64994"/>
                  </a:moveTo>
                  <a:lnTo>
                    <a:pt x="3120" y="107686"/>
                  </a:lnTo>
                  <a:lnTo>
                    <a:pt x="5589" y="118022"/>
                  </a:lnTo>
                  <a:lnTo>
                    <a:pt x="7236" y="120233"/>
                  </a:lnTo>
                  <a:lnTo>
                    <a:pt x="9065" y="110212"/>
                  </a:lnTo>
                  <a:lnTo>
                    <a:pt x="13455" y="47350"/>
                  </a:lnTo>
                  <a:lnTo>
                    <a:pt x="15989" y="35684"/>
                  </a:lnTo>
                  <a:lnTo>
                    <a:pt x="22358" y="29077"/>
                  </a:lnTo>
                  <a:lnTo>
                    <a:pt x="31283" y="25841"/>
                  </a:lnTo>
                  <a:lnTo>
                    <a:pt x="41912" y="24854"/>
                  </a:lnTo>
                  <a:lnTo>
                    <a:pt x="51338" y="27706"/>
                  </a:lnTo>
                  <a:lnTo>
                    <a:pt x="90613" y="61427"/>
                  </a:lnTo>
                  <a:lnTo>
                    <a:pt x="108453" y="90936"/>
                  </a:lnTo>
                  <a:lnTo>
                    <a:pt x="108567" y="89308"/>
                  </a:lnTo>
                  <a:lnTo>
                    <a:pt x="105934" y="55889"/>
                  </a:lnTo>
                  <a:lnTo>
                    <a:pt x="111066" y="23302"/>
                  </a:lnTo>
                  <a:lnTo>
                    <a:pt x="116158" y="14973"/>
                  </a:lnTo>
                  <a:lnTo>
                    <a:pt x="131174" y="2598"/>
                  </a:lnTo>
                  <a:lnTo>
                    <a:pt x="140092" y="0"/>
                  </a:lnTo>
                  <a:lnTo>
                    <a:pt x="159359" y="233"/>
                  </a:lnTo>
                  <a:lnTo>
                    <a:pt x="176501" y="7356"/>
                  </a:lnTo>
                  <a:lnTo>
                    <a:pt x="206570" y="30992"/>
                  </a:lnTo>
                  <a:lnTo>
                    <a:pt x="222383" y="56869"/>
                  </a:lnTo>
                  <a:lnTo>
                    <a:pt x="242155" y="1176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83108" y="252052"/>
              <a:ext cx="196996" cy="148031"/>
            </a:xfrm>
            <a:custGeom>
              <a:avLst/>
              <a:gdLst/>
              <a:ahLst/>
              <a:cxnLst/>
              <a:rect l="0" t="0" r="0" b="0"/>
              <a:pathLst>
                <a:path w="196996" h="148031">
                  <a:moveTo>
                    <a:pt x="102239" y="74331"/>
                  </a:moveTo>
                  <a:lnTo>
                    <a:pt x="102239" y="51974"/>
                  </a:lnTo>
                  <a:lnTo>
                    <a:pt x="96000" y="34759"/>
                  </a:lnTo>
                  <a:lnTo>
                    <a:pt x="72931" y="4643"/>
                  </a:lnTo>
                  <a:lnTo>
                    <a:pt x="65152" y="966"/>
                  </a:lnTo>
                  <a:lnTo>
                    <a:pt x="47152" y="0"/>
                  </a:lnTo>
                  <a:lnTo>
                    <a:pt x="30572" y="6590"/>
                  </a:lnTo>
                  <a:lnTo>
                    <a:pt x="22876" y="11623"/>
                  </a:lnTo>
                  <a:lnTo>
                    <a:pt x="11204" y="26574"/>
                  </a:lnTo>
                  <a:lnTo>
                    <a:pt x="3288" y="46086"/>
                  </a:lnTo>
                  <a:lnTo>
                    <a:pt x="0" y="82210"/>
                  </a:lnTo>
                  <a:lnTo>
                    <a:pt x="3377" y="104739"/>
                  </a:lnTo>
                  <a:lnTo>
                    <a:pt x="11897" y="123330"/>
                  </a:lnTo>
                  <a:lnTo>
                    <a:pt x="17444" y="131564"/>
                  </a:lnTo>
                  <a:lnTo>
                    <a:pt x="25822" y="137053"/>
                  </a:lnTo>
                  <a:lnTo>
                    <a:pt x="47609" y="143151"/>
                  </a:lnTo>
                  <a:lnTo>
                    <a:pt x="57630" y="142438"/>
                  </a:lnTo>
                  <a:lnTo>
                    <a:pt x="75004" y="135406"/>
                  </a:lnTo>
                  <a:lnTo>
                    <a:pt x="87405" y="118243"/>
                  </a:lnTo>
                  <a:lnTo>
                    <a:pt x="95646" y="95017"/>
                  </a:lnTo>
                  <a:lnTo>
                    <a:pt x="99308" y="69097"/>
                  </a:lnTo>
                  <a:lnTo>
                    <a:pt x="101455" y="64992"/>
                  </a:lnTo>
                  <a:lnTo>
                    <a:pt x="104056" y="66935"/>
                  </a:lnTo>
                  <a:lnTo>
                    <a:pt x="128431" y="106546"/>
                  </a:lnTo>
                  <a:lnTo>
                    <a:pt x="149514" y="128460"/>
                  </a:lnTo>
                  <a:lnTo>
                    <a:pt x="181248" y="143818"/>
                  </a:lnTo>
                  <a:lnTo>
                    <a:pt x="196995" y="1480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82220" y="232550"/>
              <a:ext cx="157472" cy="346742"/>
            </a:xfrm>
            <a:custGeom>
              <a:avLst/>
              <a:gdLst/>
              <a:ahLst/>
              <a:cxnLst/>
              <a:rect l="0" t="0" r="0" b="0"/>
              <a:pathLst>
                <a:path w="157472" h="346742">
                  <a:moveTo>
                    <a:pt x="40038" y="157004"/>
                  </a:moveTo>
                  <a:lnTo>
                    <a:pt x="40039" y="205935"/>
                  </a:lnTo>
                  <a:lnTo>
                    <a:pt x="45628" y="259476"/>
                  </a:lnTo>
                  <a:lnTo>
                    <a:pt x="50761" y="318319"/>
                  </a:lnTo>
                  <a:lnTo>
                    <a:pt x="56343" y="346741"/>
                  </a:lnTo>
                  <a:lnTo>
                    <a:pt x="52799" y="329166"/>
                  </a:lnTo>
                  <a:lnTo>
                    <a:pt x="45271" y="267947"/>
                  </a:lnTo>
                  <a:lnTo>
                    <a:pt x="32667" y="212887"/>
                  </a:lnTo>
                  <a:lnTo>
                    <a:pt x="18912" y="153831"/>
                  </a:lnTo>
                  <a:lnTo>
                    <a:pt x="4929" y="91776"/>
                  </a:lnTo>
                  <a:lnTo>
                    <a:pt x="0" y="43051"/>
                  </a:lnTo>
                  <a:lnTo>
                    <a:pt x="5086" y="18231"/>
                  </a:lnTo>
                  <a:lnTo>
                    <a:pt x="9718" y="8336"/>
                  </a:lnTo>
                  <a:lnTo>
                    <a:pt x="17485" y="2910"/>
                  </a:lnTo>
                  <a:lnTo>
                    <a:pt x="38594" y="0"/>
                  </a:lnTo>
                  <a:lnTo>
                    <a:pt x="76785" y="4939"/>
                  </a:lnTo>
                  <a:lnTo>
                    <a:pt x="100824" y="16890"/>
                  </a:lnTo>
                  <a:lnTo>
                    <a:pt x="139263" y="47569"/>
                  </a:lnTo>
                  <a:lnTo>
                    <a:pt x="156526" y="80255"/>
                  </a:lnTo>
                  <a:lnTo>
                    <a:pt x="157471" y="91800"/>
                  </a:lnTo>
                  <a:lnTo>
                    <a:pt x="152282" y="113986"/>
                  </a:lnTo>
                  <a:lnTo>
                    <a:pt x="145283" y="121307"/>
                  </a:lnTo>
                  <a:lnTo>
                    <a:pt x="125028" y="129440"/>
                  </a:lnTo>
                  <a:lnTo>
                    <a:pt x="103549" y="129935"/>
                  </a:lnTo>
                  <a:lnTo>
                    <a:pt x="71725" y="126757"/>
                  </a:lnTo>
                  <a:lnTo>
                    <a:pt x="40038" y="125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0714" y="228774"/>
              <a:ext cx="94758" cy="157163"/>
            </a:xfrm>
            <a:custGeom>
              <a:avLst/>
              <a:gdLst/>
              <a:ahLst/>
              <a:cxnLst/>
              <a:rect l="0" t="0" r="0" b="0"/>
              <a:pathLst>
                <a:path w="94758" h="157163">
                  <a:moveTo>
                    <a:pt x="0" y="55495"/>
                  </a:moveTo>
                  <a:lnTo>
                    <a:pt x="17959" y="109370"/>
                  </a:lnTo>
                  <a:lnTo>
                    <a:pt x="29368" y="138918"/>
                  </a:lnTo>
                  <a:lnTo>
                    <a:pt x="42367" y="157162"/>
                  </a:lnTo>
                  <a:lnTo>
                    <a:pt x="20969" y="103574"/>
                  </a:lnTo>
                  <a:lnTo>
                    <a:pt x="12591" y="51084"/>
                  </a:lnTo>
                  <a:lnTo>
                    <a:pt x="17685" y="29748"/>
                  </a:lnTo>
                  <a:lnTo>
                    <a:pt x="22318" y="20783"/>
                  </a:lnTo>
                  <a:lnTo>
                    <a:pt x="36826" y="7702"/>
                  </a:lnTo>
                  <a:lnTo>
                    <a:pt x="45608" y="2576"/>
                  </a:lnTo>
                  <a:lnTo>
                    <a:pt x="64724" y="0"/>
                  </a:lnTo>
                  <a:lnTo>
                    <a:pt x="94757" y="2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22179" y="259299"/>
              <a:ext cx="121745" cy="125699"/>
            </a:xfrm>
            <a:custGeom>
              <a:avLst/>
              <a:gdLst/>
              <a:ahLst/>
              <a:cxnLst/>
              <a:rect l="0" t="0" r="0" b="0"/>
              <a:pathLst>
                <a:path w="121745" h="125699">
                  <a:moveTo>
                    <a:pt x="110691" y="24970"/>
                  </a:moveTo>
                  <a:lnTo>
                    <a:pt x="92710" y="9329"/>
                  </a:lnTo>
                  <a:lnTo>
                    <a:pt x="75794" y="1251"/>
                  </a:lnTo>
                  <a:lnTo>
                    <a:pt x="53457" y="0"/>
                  </a:lnTo>
                  <a:lnTo>
                    <a:pt x="40949" y="1304"/>
                  </a:lnTo>
                  <a:lnTo>
                    <a:pt x="20813" y="12112"/>
                  </a:lnTo>
                  <a:lnTo>
                    <a:pt x="12168" y="19908"/>
                  </a:lnTo>
                  <a:lnTo>
                    <a:pt x="2562" y="44167"/>
                  </a:lnTo>
                  <a:lnTo>
                    <a:pt x="0" y="58825"/>
                  </a:lnTo>
                  <a:lnTo>
                    <a:pt x="1802" y="70937"/>
                  </a:lnTo>
                  <a:lnTo>
                    <a:pt x="13163" y="90633"/>
                  </a:lnTo>
                  <a:lnTo>
                    <a:pt x="33701" y="114876"/>
                  </a:lnTo>
                  <a:lnTo>
                    <a:pt x="53856" y="123420"/>
                  </a:lnTo>
                  <a:lnTo>
                    <a:pt x="65782" y="125698"/>
                  </a:lnTo>
                  <a:lnTo>
                    <a:pt x="76072" y="124877"/>
                  </a:lnTo>
                  <a:lnTo>
                    <a:pt x="93745" y="117726"/>
                  </a:lnTo>
                  <a:lnTo>
                    <a:pt x="116848" y="94957"/>
                  </a:lnTo>
                  <a:lnTo>
                    <a:pt x="120645" y="85666"/>
                  </a:lnTo>
                  <a:lnTo>
                    <a:pt x="121744" y="65984"/>
                  </a:lnTo>
                  <a:lnTo>
                    <a:pt x="115213" y="48658"/>
                  </a:lnTo>
                  <a:lnTo>
                    <a:pt x="104512" y="34328"/>
                  </a:lnTo>
                  <a:lnTo>
                    <a:pt x="79105" y="14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92405" y="219820"/>
              <a:ext cx="132438" cy="308798"/>
            </a:xfrm>
            <a:custGeom>
              <a:avLst/>
              <a:gdLst/>
              <a:ahLst/>
              <a:cxnLst/>
              <a:rect l="0" t="0" r="0" b="0"/>
              <a:pathLst>
                <a:path w="132438" h="308798">
                  <a:moveTo>
                    <a:pt x="14164" y="117091"/>
                  </a:moveTo>
                  <a:lnTo>
                    <a:pt x="39358" y="180542"/>
                  </a:lnTo>
                  <a:lnTo>
                    <a:pt x="55709" y="241755"/>
                  </a:lnTo>
                  <a:lnTo>
                    <a:pt x="64615" y="299254"/>
                  </a:lnTo>
                  <a:lnTo>
                    <a:pt x="63006" y="306383"/>
                  </a:lnTo>
                  <a:lnTo>
                    <a:pt x="59594" y="308797"/>
                  </a:lnTo>
                  <a:lnTo>
                    <a:pt x="54979" y="308066"/>
                  </a:lnTo>
                  <a:lnTo>
                    <a:pt x="50733" y="304069"/>
                  </a:lnTo>
                  <a:lnTo>
                    <a:pt x="42895" y="290270"/>
                  </a:lnTo>
                  <a:lnTo>
                    <a:pt x="29502" y="237174"/>
                  </a:lnTo>
                  <a:lnTo>
                    <a:pt x="22523" y="180412"/>
                  </a:lnTo>
                  <a:lnTo>
                    <a:pt x="10226" y="118551"/>
                  </a:lnTo>
                  <a:lnTo>
                    <a:pt x="0" y="67351"/>
                  </a:lnTo>
                  <a:lnTo>
                    <a:pt x="739" y="26314"/>
                  </a:lnTo>
                  <a:lnTo>
                    <a:pt x="5214" y="16799"/>
                  </a:lnTo>
                  <a:lnTo>
                    <a:pt x="19545" y="3107"/>
                  </a:lnTo>
                  <a:lnTo>
                    <a:pt x="28280" y="158"/>
                  </a:lnTo>
                  <a:lnTo>
                    <a:pt x="47344" y="0"/>
                  </a:lnTo>
                  <a:lnTo>
                    <a:pt x="77808" y="12078"/>
                  </a:lnTo>
                  <a:lnTo>
                    <a:pt x="109061" y="36063"/>
                  </a:lnTo>
                  <a:lnTo>
                    <a:pt x="129369" y="65397"/>
                  </a:lnTo>
                  <a:lnTo>
                    <a:pt x="132437" y="85927"/>
                  </a:lnTo>
                  <a:lnTo>
                    <a:pt x="128731" y="105580"/>
                  </a:lnTo>
                  <a:lnTo>
                    <a:pt x="119285" y="122114"/>
                  </a:lnTo>
                  <a:lnTo>
                    <a:pt x="112321" y="126289"/>
                  </a:lnTo>
                  <a:lnTo>
                    <a:pt x="95224" y="127808"/>
                  </a:lnTo>
                  <a:lnTo>
                    <a:pt x="43238" y="119311"/>
                  </a:lnTo>
                  <a:lnTo>
                    <a:pt x="24693" y="117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63980" y="239137"/>
              <a:ext cx="141307" cy="132615"/>
            </a:xfrm>
            <a:custGeom>
              <a:avLst/>
              <a:gdLst/>
              <a:ahLst/>
              <a:cxnLst/>
              <a:rect l="0" t="0" r="0" b="0"/>
              <a:pathLst>
                <a:path w="141307" h="132615">
                  <a:moveTo>
                    <a:pt x="105801" y="13546"/>
                  </a:moveTo>
                  <a:lnTo>
                    <a:pt x="89033" y="2368"/>
                  </a:lnTo>
                  <a:lnTo>
                    <a:pt x="68325" y="0"/>
                  </a:lnTo>
                  <a:lnTo>
                    <a:pt x="45861" y="4016"/>
                  </a:lnTo>
                  <a:lnTo>
                    <a:pt x="20061" y="19431"/>
                  </a:lnTo>
                  <a:lnTo>
                    <a:pt x="4914" y="32150"/>
                  </a:lnTo>
                  <a:lnTo>
                    <a:pt x="1109" y="41156"/>
                  </a:lnTo>
                  <a:lnTo>
                    <a:pt x="0" y="63642"/>
                  </a:lnTo>
                  <a:lnTo>
                    <a:pt x="6526" y="82994"/>
                  </a:lnTo>
                  <a:lnTo>
                    <a:pt x="29780" y="114482"/>
                  </a:lnTo>
                  <a:lnTo>
                    <a:pt x="55591" y="130541"/>
                  </a:lnTo>
                  <a:lnTo>
                    <a:pt x="78417" y="132614"/>
                  </a:lnTo>
                  <a:lnTo>
                    <a:pt x="102989" y="128467"/>
                  </a:lnTo>
                  <a:lnTo>
                    <a:pt x="125608" y="118824"/>
                  </a:lnTo>
                  <a:lnTo>
                    <a:pt x="133045" y="110638"/>
                  </a:lnTo>
                  <a:lnTo>
                    <a:pt x="141306" y="89064"/>
                  </a:lnTo>
                  <a:lnTo>
                    <a:pt x="138739" y="66997"/>
                  </a:lnTo>
                  <a:lnTo>
                    <a:pt x="116331" y="240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622425" y="216756"/>
              <a:ext cx="105286" cy="150304"/>
            </a:xfrm>
            <a:custGeom>
              <a:avLst/>
              <a:gdLst/>
              <a:ahLst/>
              <a:cxnLst/>
              <a:rect l="0" t="0" r="0" b="0"/>
              <a:pathLst>
                <a:path w="105286" h="150304">
                  <a:moveTo>
                    <a:pt x="0" y="46456"/>
                  </a:moveTo>
                  <a:lnTo>
                    <a:pt x="34746" y="83542"/>
                  </a:lnTo>
                  <a:lnTo>
                    <a:pt x="67728" y="133290"/>
                  </a:lnTo>
                  <a:lnTo>
                    <a:pt x="83368" y="150303"/>
                  </a:lnTo>
                  <a:lnTo>
                    <a:pt x="79556" y="146813"/>
                  </a:lnTo>
                  <a:lnTo>
                    <a:pt x="31266" y="88891"/>
                  </a:lnTo>
                  <a:lnTo>
                    <a:pt x="18575" y="73505"/>
                  </a:lnTo>
                  <a:lnTo>
                    <a:pt x="9036" y="54968"/>
                  </a:lnTo>
                  <a:lnTo>
                    <a:pt x="2676" y="19212"/>
                  </a:lnTo>
                  <a:lnTo>
                    <a:pt x="7633" y="10746"/>
                  </a:lnTo>
                  <a:lnTo>
                    <a:pt x="16787" y="5102"/>
                  </a:lnTo>
                  <a:lnTo>
                    <a:pt x="40216" y="0"/>
                  </a:lnTo>
                  <a:lnTo>
                    <a:pt x="71967" y="3705"/>
                  </a:lnTo>
                  <a:lnTo>
                    <a:pt x="105285" y="14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854052" y="94756"/>
              <a:ext cx="63171" cy="347441"/>
            </a:xfrm>
            <a:custGeom>
              <a:avLst/>
              <a:gdLst/>
              <a:ahLst/>
              <a:cxnLst/>
              <a:rect l="0" t="0" r="0" b="0"/>
              <a:pathLst>
                <a:path w="63171" h="347441">
                  <a:moveTo>
                    <a:pt x="0" y="0"/>
                  </a:moveTo>
                  <a:lnTo>
                    <a:pt x="3119" y="60384"/>
                  </a:lnTo>
                  <a:lnTo>
                    <a:pt x="11452" y="118107"/>
                  </a:lnTo>
                  <a:lnTo>
                    <a:pt x="21331" y="170305"/>
                  </a:lnTo>
                  <a:lnTo>
                    <a:pt x="31667" y="217357"/>
                  </a:lnTo>
                  <a:lnTo>
                    <a:pt x="39018" y="269513"/>
                  </a:lnTo>
                  <a:lnTo>
                    <a:pt x="43078" y="298768"/>
                  </a:lnTo>
                  <a:lnTo>
                    <a:pt x="6317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69823" y="168455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10529"/>
                  </a:moveTo>
                  <a:lnTo>
                    <a:pt x="130055" y="10529"/>
                  </a:lnTo>
                  <a:lnTo>
                    <a:pt x="82209" y="7409"/>
                  </a:lnTo>
                  <a:lnTo>
                    <a:pt x="37227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016442" y="263212"/>
              <a:ext cx="6066" cy="126343"/>
            </a:xfrm>
            <a:custGeom>
              <a:avLst/>
              <a:gdLst/>
              <a:ahLst/>
              <a:cxnLst/>
              <a:rect l="0" t="0" r="0" b="0"/>
              <a:pathLst>
                <a:path w="6066" h="126343">
                  <a:moveTo>
                    <a:pt x="6065" y="0"/>
                  </a:moveTo>
                  <a:lnTo>
                    <a:pt x="0" y="33622"/>
                  </a:lnTo>
                  <a:lnTo>
                    <a:pt x="4520" y="85323"/>
                  </a:lnTo>
                  <a:lnTo>
                    <a:pt x="6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043565" y="168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098908" y="231626"/>
              <a:ext cx="115595" cy="150326"/>
            </a:xfrm>
            <a:custGeom>
              <a:avLst/>
              <a:gdLst/>
              <a:ahLst/>
              <a:cxnLst/>
              <a:rect l="0" t="0" r="0" b="0"/>
              <a:pathLst>
                <a:path w="115595" h="150326">
                  <a:moveTo>
                    <a:pt x="81527" y="0"/>
                  </a:moveTo>
                  <a:lnTo>
                    <a:pt x="57480" y="9576"/>
                  </a:lnTo>
                  <a:lnTo>
                    <a:pt x="21934" y="39404"/>
                  </a:lnTo>
                  <a:lnTo>
                    <a:pt x="6418" y="65488"/>
                  </a:lnTo>
                  <a:lnTo>
                    <a:pt x="0" y="101032"/>
                  </a:lnTo>
                  <a:lnTo>
                    <a:pt x="4739" y="121333"/>
                  </a:lnTo>
                  <a:lnTo>
                    <a:pt x="9278" y="130022"/>
                  </a:lnTo>
                  <a:lnTo>
                    <a:pt x="23680" y="142795"/>
                  </a:lnTo>
                  <a:lnTo>
                    <a:pt x="32434" y="147840"/>
                  </a:lnTo>
                  <a:lnTo>
                    <a:pt x="51519" y="150325"/>
                  </a:lnTo>
                  <a:lnTo>
                    <a:pt x="71700" y="146360"/>
                  </a:lnTo>
                  <a:lnTo>
                    <a:pt x="92367" y="136799"/>
                  </a:lnTo>
                  <a:lnTo>
                    <a:pt x="107011" y="121631"/>
                  </a:lnTo>
                  <a:lnTo>
                    <a:pt x="112555" y="112673"/>
                  </a:lnTo>
                  <a:lnTo>
                    <a:pt x="115594" y="87122"/>
                  </a:lnTo>
                  <a:lnTo>
                    <a:pt x="111875" y="58608"/>
                  </a:lnTo>
                  <a:lnTo>
                    <a:pt x="97798" y="26334"/>
                  </a:lnTo>
                  <a:lnTo>
                    <a:pt x="8152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233077" y="215444"/>
              <a:ext cx="189515" cy="195168"/>
            </a:xfrm>
            <a:custGeom>
              <a:avLst/>
              <a:gdLst/>
              <a:ahLst/>
              <a:cxnLst/>
              <a:rect l="0" t="0" r="0" b="0"/>
              <a:pathLst>
                <a:path w="189515" h="195168">
                  <a:moveTo>
                    <a:pt x="0" y="16182"/>
                  </a:moveTo>
                  <a:lnTo>
                    <a:pt x="11179" y="27361"/>
                  </a:lnTo>
                  <a:lnTo>
                    <a:pt x="27511" y="68910"/>
                  </a:lnTo>
                  <a:lnTo>
                    <a:pt x="45550" y="130390"/>
                  </a:lnTo>
                  <a:lnTo>
                    <a:pt x="46744" y="134435"/>
                  </a:lnTo>
                  <a:lnTo>
                    <a:pt x="37366" y="107101"/>
                  </a:lnTo>
                  <a:lnTo>
                    <a:pt x="33298" y="72627"/>
                  </a:lnTo>
                  <a:lnTo>
                    <a:pt x="37683" y="38366"/>
                  </a:lnTo>
                  <a:lnTo>
                    <a:pt x="51979" y="11577"/>
                  </a:lnTo>
                  <a:lnTo>
                    <a:pt x="60390" y="6093"/>
                  </a:lnTo>
                  <a:lnTo>
                    <a:pt x="82212" y="0"/>
                  </a:lnTo>
                  <a:lnTo>
                    <a:pt x="92243" y="715"/>
                  </a:lnTo>
                  <a:lnTo>
                    <a:pt x="109627" y="7748"/>
                  </a:lnTo>
                  <a:lnTo>
                    <a:pt x="132568" y="30451"/>
                  </a:lnTo>
                  <a:lnTo>
                    <a:pt x="165233" y="79846"/>
                  </a:lnTo>
                  <a:lnTo>
                    <a:pt x="184410" y="133231"/>
                  </a:lnTo>
                  <a:lnTo>
                    <a:pt x="189514" y="1951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06819" y="4000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052849" y="905450"/>
            <a:ext cx="1589805" cy="747700"/>
            <a:chOff x="1052849" y="905450"/>
            <a:chExt cx="1589805" cy="747700"/>
          </a:xfrm>
        </p:grpSpPr>
        <p:sp>
          <p:nvSpPr>
            <p:cNvPr id="44" name="Freeform 43"/>
            <p:cNvSpPr/>
            <p:nvPr/>
          </p:nvSpPr>
          <p:spPr>
            <a:xfrm>
              <a:off x="1241422" y="923221"/>
              <a:ext cx="243097" cy="310290"/>
            </a:xfrm>
            <a:custGeom>
              <a:avLst/>
              <a:gdLst/>
              <a:ahLst/>
              <a:cxnLst/>
              <a:rect l="0" t="0" r="0" b="0"/>
              <a:pathLst>
                <a:path w="243097" h="310290">
                  <a:moveTo>
                    <a:pt x="64111" y="34872"/>
                  </a:moveTo>
                  <a:lnTo>
                    <a:pt x="48470" y="52853"/>
                  </a:lnTo>
                  <a:lnTo>
                    <a:pt x="23678" y="93435"/>
                  </a:lnTo>
                  <a:lnTo>
                    <a:pt x="3908" y="115265"/>
                  </a:lnTo>
                  <a:lnTo>
                    <a:pt x="579" y="114204"/>
                  </a:lnTo>
                  <a:lnTo>
                    <a:pt x="0" y="97426"/>
                  </a:lnTo>
                  <a:lnTo>
                    <a:pt x="11840" y="66275"/>
                  </a:lnTo>
                  <a:lnTo>
                    <a:pt x="30166" y="40407"/>
                  </a:lnTo>
                  <a:lnTo>
                    <a:pt x="65725" y="11875"/>
                  </a:lnTo>
                  <a:lnTo>
                    <a:pt x="85885" y="2034"/>
                  </a:lnTo>
                  <a:lnTo>
                    <a:pt x="106544" y="0"/>
                  </a:lnTo>
                  <a:lnTo>
                    <a:pt x="126254" y="4165"/>
                  </a:lnTo>
                  <a:lnTo>
                    <a:pt x="142813" y="13816"/>
                  </a:lnTo>
                  <a:lnTo>
                    <a:pt x="165289" y="37992"/>
                  </a:lnTo>
                  <a:lnTo>
                    <a:pt x="181177" y="72971"/>
                  </a:lnTo>
                  <a:lnTo>
                    <a:pt x="187705" y="112971"/>
                  </a:lnTo>
                  <a:lnTo>
                    <a:pt x="181505" y="168409"/>
                  </a:lnTo>
                  <a:lnTo>
                    <a:pt x="169015" y="221300"/>
                  </a:lnTo>
                  <a:lnTo>
                    <a:pt x="149694" y="265889"/>
                  </a:lnTo>
                  <a:lnTo>
                    <a:pt x="124564" y="292314"/>
                  </a:lnTo>
                  <a:lnTo>
                    <a:pt x="89302" y="309373"/>
                  </a:lnTo>
                  <a:lnTo>
                    <a:pt x="77396" y="310289"/>
                  </a:lnTo>
                  <a:lnTo>
                    <a:pt x="54808" y="305069"/>
                  </a:lnTo>
                  <a:lnTo>
                    <a:pt x="27949" y="288975"/>
                  </a:lnTo>
                  <a:lnTo>
                    <a:pt x="15674" y="272979"/>
                  </a:lnTo>
                  <a:lnTo>
                    <a:pt x="10763" y="263800"/>
                  </a:lnTo>
                  <a:lnTo>
                    <a:pt x="8425" y="244242"/>
                  </a:lnTo>
                  <a:lnTo>
                    <a:pt x="9440" y="234114"/>
                  </a:lnTo>
                  <a:lnTo>
                    <a:pt x="13626" y="226191"/>
                  </a:lnTo>
                  <a:lnTo>
                    <a:pt x="27635" y="214269"/>
                  </a:lnTo>
                  <a:lnTo>
                    <a:pt x="36284" y="211792"/>
                  </a:lnTo>
                  <a:lnTo>
                    <a:pt x="66395" y="213895"/>
                  </a:lnTo>
                  <a:lnTo>
                    <a:pt x="125965" y="228362"/>
                  </a:lnTo>
                  <a:lnTo>
                    <a:pt x="188085" y="245503"/>
                  </a:lnTo>
                  <a:lnTo>
                    <a:pt x="209288" y="250148"/>
                  </a:lnTo>
                  <a:lnTo>
                    <a:pt x="243096" y="2454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52849" y="1284476"/>
              <a:ext cx="526426" cy="63172"/>
            </a:xfrm>
            <a:custGeom>
              <a:avLst/>
              <a:gdLst/>
              <a:ahLst/>
              <a:cxnLst/>
              <a:rect l="0" t="0" r="0" b="0"/>
              <a:pathLst>
                <a:path w="526426" h="63172">
                  <a:moveTo>
                    <a:pt x="526425" y="0"/>
                  </a:moveTo>
                  <a:lnTo>
                    <a:pt x="492803" y="14471"/>
                  </a:lnTo>
                  <a:lnTo>
                    <a:pt x="433018" y="25779"/>
                  </a:lnTo>
                  <a:lnTo>
                    <a:pt x="374180" y="31609"/>
                  </a:lnTo>
                  <a:lnTo>
                    <a:pt x="316284" y="39692"/>
                  </a:lnTo>
                  <a:lnTo>
                    <a:pt x="259788" y="41636"/>
                  </a:lnTo>
                  <a:lnTo>
                    <a:pt x="203568" y="43190"/>
                  </a:lnTo>
                  <a:lnTo>
                    <a:pt x="141163" y="50429"/>
                  </a:lnTo>
                  <a:lnTo>
                    <a:pt x="78707" y="57795"/>
                  </a:lnTo>
                  <a:lnTo>
                    <a:pt x="19623" y="6246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73167" y="1442404"/>
              <a:ext cx="16595" cy="200042"/>
            </a:xfrm>
            <a:custGeom>
              <a:avLst/>
              <a:gdLst/>
              <a:ahLst/>
              <a:cxnLst/>
              <a:rect l="0" t="0" r="0" b="0"/>
              <a:pathLst>
                <a:path w="16595" h="20004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2" y="144322"/>
                  </a:lnTo>
                  <a:lnTo>
                    <a:pt x="7175" y="181452"/>
                  </a:lnTo>
                  <a:lnTo>
                    <a:pt x="9145" y="187649"/>
                  </a:lnTo>
                  <a:lnTo>
                    <a:pt x="1659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863544" y="1242362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64061" y="17959"/>
                  </a:lnTo>
                  <a:lnTo>
                    <a:pt x="19369" y="285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84601" y="1358176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04707" y="3119"/>
                  </a:lnTo>
                  <a:lnTo>
                    <a:pt x="45330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526839" y="905450"/>
              <a:ext cx="10529" cy="305328"/>
            </a:xfrm>
            <a:custGeom>
              <a:avLst/>
              <a:gdLst/>
              <a:ahLst/>
              <a:cxnLst/>
              <a:rect l="0" t="0" r="0" b="0"/>
              <a:pathLst>
                <a:path w="10529" h="305328">
                  <a:moveTo>
                    <a:pt x="10528" y="0"/>
                  </a:moveTo>
                  <a:lnTo>
                    <a:pt x="7409" y="42692"/>
                  </a:lnTo>
                  <a:lnTo>
                    <a:pt x="1464" y="95521"/>
                  </a:lnTo>
                  <a:lnTo>
                    <a:pt x="289" y="153876"/>
                  </a:lnTo>
                  <a:lnTo>
                    <a:pt x="57" y="210463"/>
                  </a:lnTo>
                  <a:lnTo>
                    <a:pt x="11" y="266701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10525" y="915979"/>
              <a:ext cx="216315" cy="206904"/>
            </a:xfrm>
            <a:custGeom>
              <a:avLst/>
              <a:gdLst/>
              <a:ahLst/>
              <a:cxnLst/>
              <a:rect l="0" t="0" r="0" b="0"/>
              <a:pathLst>
                <a:path w="216315" h="206904">
                  <a:moveTo>
                    <a:pt x="216314" y="136870"/>
                  </a:moveTo>
                  <a:lnTo>
                    <a:pt x="162439" y="155998"/>
                  </a:lnTo>
                  <a:lnTo>
                    <a:pt x="105277" y="181084"/>
                  </a:lnTo>
                  <a:lnTo>
                    <a:pt x="49755" y="202319"/>
                  </a:lnTo>
                  <a:lnTo>
                    <a:pt x="17505" y="206903"/>
                  </a:lnTo>
                  <a:lnTo>
                    <a:pt x="7736" y="204616"/>
                  </a:lnTo>
                  <a:lnTo>
                    <a:pt x="2393" y="199581"/>
                  </a:lnTo>
                  <a:lnTo>
                    <a:pt x="0" y="192716"/>
                  </a:lnTo>
                  <a:lnTo>
                    <a:pt x="462" y="175728"/>
                  </a:lnTo>
                  <a:lnTo>
                    <a:pt x="5736" y="156480"/>
                  </a:lnTo>
                  <a:lnTo>
                    <a:pt x="29154" y="99505"/>
                  </a:lnTo>
                  <a:lnTo>
                    <a:pt x="44586" y="39620"/>
                  </a:lnTo>
                  <a:lnTo>
                    <a:pt x="47574" y="17609"/>
                  </a:lnTo>
                  <a:lnTo>
                    <a:pt x="50008" y="11739"/>
                  </a:lnTo>
                  <a:lnTo>
                    <a:pt x="583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263626" y="1242362"/>
              <a:ext cx="379028" cy="52644"/>
            </a:xfrm>
            <a:custGeom>
              <a:avLst/>
              <a:gdLst/>
              <a:ahLst/>
              <a:cxnLst/>
              <a:rect l="0" t="0" r="0" b="0"/>
              <a:pathLst>
                <a:path w="379028" h="52644">
                  <a:moveTo>
                    <a:pt x="379027" y="0"/>
                  </a:moveTo>
                  <a:lnTo>
                    <a:pt x="322812" y="16789"/>
                  </a:lnTo>
                  <a:lnTo>
                    <a:pt x="267360" y="23334"/>
                  </a:lnTo>
                  <a:lnTo>
                    <a:pt x="216329" y="29956"/>
                  </a:lnTo>
                  <a:lnTo>
                    <a:pt x="161189" y="32434"/>
                  </a:lnTo>
                  <a:lnTo>
                    <a:pt x="102117" y="39855"/>
                  </a:lnTo>
                  <a:lnTo>
                    <a:pt x="40059" y="4725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97209" y="1320784"/>
              <a:ext cx="171745" cy="332366"/>
            </a:xfrm>
            <a:custGeom>
              <a:avLst/>
              <a:gdLst/>
              <a:ahLst/>
              <a:cxnLst/>
              <a:rect l="0" t="0" r="0" b="0"/>
              <a:pathLst>
                <a:path w="171745" h="332366">
                  <a:moveTo>
                    <a:pt x="171744" y="100563"/>
                  </a:moveTo>
                  <a:lnTo>
                    <a:pt x="122246" y="155650"/>
                  </a:lnTo>
                  <a:lnTo>
                    <a:pt x="80465" y="211002"/>
                  </a:lnTo>
                  <a:lnTo>
                    <a:pt x="47445" y="269471"/>
                  </a:lnTo>
                  <a:lnTo>
                    <a:pt x="33009" y="300738"/>
                  </a:lnTo>
                  <a:lnTo>
                    <a:pt x="32461" y="310052"/>
                  </a:lnTo>
                  <a:lnTo>
                    <a:pt x="38091" y="326640"/>
                  </a:lnTo>
                  <a:lnTo>
                    <a:pt x="45207" y="330830"/>
                  </a:lnTo>
                  <a:lnTo>
                    <a:pt x="65592" y="332365"/>
                  </a:lnTo>
                  <a:lnTo>
                    <a:pt x="97788" y="326652"/>
                  </a:lnTo>
                  <a:lnTo>
                    <a:pt x="129554" y="306372"/>
                  </a:lnTo>
                  <a:lnTo>
                    <a:pt x="144414" y="287960"/>
                  </a:lnTo>
                  <a:lnTo>
                    <a:pt x="153748" y="266909"/>
                  </a:lnTo>
                  <a:lnTo>
                    <a:pt x="157897" y="241955"/>
                  </a:lnTo>
                  <a:lnTo>
                    <a:pt x="153501" y="221505"/>
                  </a:lnTo>
                  <a:lnTo>
                    <a:pt x="134753" y="193719"/>
                  </a:lnTo>
                  <a:lnTo>
                    <a:pt x="86804" y="150872"/>
                  </a:lnTo>
                  <a:lnTo>
                    <a:pt x="25228" y="100632"/>
                  </a:lnTo>
                  <a:lnTo>
                    <a:pt x="11869" y="85385"/>
                  </a:lnTo>
                  <a:lnTo>
                    <a:pt x="2033" y="66911"/>
                  </a:lnTo>
                  <a:lnTo>
                    <a:pt x="0" y="47002"/>
                  </a:lnTo>
                  <a:lnTo>
                    <a:pt x="1096" y="36780"/>
                  </a:lnTo>
                  <a:lnTo>
                    <a:pt x="11673" y="19182"/>
                  </a:lnTo>
                  <a:lnTo>
                    <a:pt x="19406" y="11214"/>
                  </a:lnTo>
                  <a:lnTo>
                    <a:pt x="40477" y="2361"/>
                  </a:lnTo>
                  <a:lnTo>
                    <a:pt x="52647" y="0"/>
                  </a:lnTo>
                  <a:lnTo>
                    <a:pt x="75528" y="3615"/>
                  </a:lnTo>
                  <a:lnTo>
                    <a:pt x="105021" y="18805"/>
                  </a:lnTo>
                  <a:lnTo>
                    <a:pt x="119863" y="32641"/>
                  </a:lnTo>
                  <a:lnTo>
                    <a:pt x="130358" y="50488"/>
                  </a:lnTo>
                  <a:lnTo>
                    <a:pt x="140158" y="1110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47606" y="2537367"/>
            <a:ext cx="2032001" cy="907624"/>
            <a:chOff x="1147606" y="2537367"/>
            <a:chExt cx="2032001" cy="907624"/>
          </a:xfrm>
        </p:grpSpPr>
        <p:sp>
          <p:nvSpPr>
            <p:cNvPr id="54" name="Freeform 53"/>
            <p:cNvSpPr/>
            <p:nvPr/>
          </p:nvSpPr>
          <p:spPr>
            <a:xfrm>
              <a:off x="1206651" y="2537367"/>
              <a:ext cx="14655" cy="315856"/>
            </a:xfrm>
            <a:custGeom>
              <a:avLst/>
              <a:gdLst/>
              <a:ahLst/>
              <a:cxnLst/>
              <a:rect l="0" t="0" r="0" b="0"/>
              <a:pathLst>
                <a:path w="14655" h="315856">
                  <a:moveTo>
                    <a:pt x="14654" y="0"/>
                  </a:moveTo>
                  <a:lnTo>
                    <a:pt x="0" y="49552"/>
                  </a:lnTo>
                  <a:lnTo>
                    <a:pt x="2098" y="109788"/>
                  </a:lnTo>
                  <a:lnTo>
                    <a:pt x="3725" y="167959"/>
                  </a:lnTo>
                  <a:lnTo>
                    <a:pt x="9636" y="224510"/>
                  </a:lnTo>
                  <a:lnTo>
                    <a:pt x="13663" y="278401"/>
                  </a:lnTo>
                  <a:lnTo>
                    <a:pt x="1465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296921" y="2594949"/>
              <a:ext cx="272590" cy="261532"/>
            </a:xfrm>
            <a:custGeom>
              <a:avLst/>
              <a:gdLst/>
              <a:ahLst/>
              <a:cxnLst/>
              <a:rect l="0" t="0" r="0" b="0"/>
              <a:pathLst>
                <a:path w="272590" h="261532">
                  <a:moveTo>
                    <a:pt x="156011" y="5589"/>
                  </a:moveTo>
                  <a:lnTo>
                    <a:pt x="139244" y="0"/>
                  </a:lnTo>
                  <a:lnTo>
                    <a:pt x="121653" y="376"/>
                  </a:lnTo>
                  <a:lnTo>
                    <a:pt x="71418" y="14478"/>
                  </a:lnTo>
                  <a:lnTo>
                    <a:pt x="32717" y="38237"/>
                  </a:lnTo>
                  <a:lnTo>
                    <a:pt x="18155" y="52855"/>
                  </a:lnTo>
                  <a:lnTo>
                    <a:pt x="7784" y="71050"/>
                  </a:lnTo>
                  <a:lnTo>
                    <a:pt x="0" y="126968"/>
                  </a:lnTo>
                  <a:lnTo>
                    <a:pt x="991" y="168935"/>
                  </a:lnTo>
                  <a:lnTo>
                    <a:pt x="15063" y="202947"/>
                  </a:lnTo>
                  <a:lnTo>
                    <a:pt x="35220" y="228362"/>
                  </a:lnTo>
                  <a:lnTo>
                    <a:pt x="62899" y="249541"/>
                  </a:lnTo>
                  <a:lnTo>
                    <a:pt x="83043" y="259462"/>
                  </a:lnTo>
                  <a:lnTo>
                    <a:pt x="103694" y="261531"/>
                  </a:lnTo>
                  <a:lnTo>
                    <a:pt x="166568" y="247107"/>
                  </a:lnTo>
                  <a:lnTo>
                    <a:pt x="177087" y="243810"/>
                  </a:lnTo>
                  <a:lnTo>
                    <a:pt x="195014" y="230788"/>
                  </a:lnTo>
                  <a:lnTo>
                    <a:pt x="239966" y="178695"/>
                  </a:lnTo>
                  <a:lnTo>
                    <a:pt x="271789" y="122015"/>
                  </a:lnTo>
                  <a:lnTo>
                    <a:pt x="272589" y="100618"/>
                  </a:lnTo>
                  <a:lnTo>
                    <a:pt x="266462" y="68841"/>
                  </a:lnTo>
                  <a:lnTo>
                    <a:pt x="251648" y="42788"/>
                  </a:lnTo>
                  <a:lnTo>
                    <a:pt x="226852" y="20251"/>
                  </a:lnTo>
                  <a:lnTo>
                    <a:pt x="191689" y="4344"/>
                  </a:lnTo>
                  <a:lnTo>
                    <a:pt x="165239" y="2307"/>
                  </a:lnTo>
                  <a:lnTo>
                    <a:pt x="12442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93804" y="2616006"/>
              <a:ext cx="283569" cy="219242"/>
            </a:xfrm>
            <a:custGeom>
              <a:avLst/>
              <a:gdLst/>
              <a:ahLst/>
              <a:cxnLst/>
              <a:rect l="0" t="0" r="0" b="0"/>
              <a:pathLst>
                <a:path w="283569" h="219242">
                  <a:moveTo>
                    <a:pt x="164455" y="5589"/>
                  </a:moveTo>
                  <a:lnTo>
                    <a:pt x="147687" y="0"/>
                  </a:lnTo>
                  <a:lnTo>
                    <a:pt x="130096" y="376"/>
                  </a:lnTo>
                  <a:lnTo>
                    <a:pt x="97343" y="10284"/>
                  </a:lnTo>
                  <a:lnTo>
                    <a:pt x="64241" y="28038"/>
                  </a:lnTo>
                  <a:lnTo>
                    <a:pt x="10334" y="75861"/>
                  </a:lnTo>
                  <a:lnTo>
                    <a:pt x="2370" y="96093"/>
                  </a:lnTo>
                  <a:lnTo>
                    <a:pt x="0" y="119513"/>
                  </a:lnTo>
                  <a:lnTo>
                    <a:pt x="2846" y="141620"/>
                  </a:lnTo>
                  <a:lnTo>
                    <a:pt x="16615" y="173796"/>
                  </a:lnTo>
                  <a:lnTo>
                    <a:pt x="35513" y="199968"/>
                  </a:lnTo>
                  <a:lnTo>
                    <a:pt x="61519" y="216951"/>
                  </a:lnTo>
                  <a:lnTo>
                    <a:pt x="81271" y="219241"/>
                  </a:lnTo>
                  <a:lnTo>
                    <a:pt x="140242" y="215395"/>
                  </a:lnTo>
                  <a:lnTo>
                    <a:pt x="172878" y="206704"/>
                  </a:lnTo>
                  <a:lnTo>
                    <a:pt x="235630" y="171502"/>
                  </a:lnTo>
                  <a:lnTo>
                    <a:pt x="265732" y="145467"/>
                  </a:lnTo>
                  <a:lnTo>
                    <a:pt x="281550" y="119174"/>
                  </a:lnTo>
                  <a:lnTo>
                    <a:pt x="283568" y="99355"/>
                  </a:lnTo>
                  <a:lnTo>
                    <a:pt x="282468" y="89157"/>
                  </a:lnTo>
                  <a:lnTo>
                    <a:pt x="271887" y="68467"/>
                  </a:lnTo>
                  <a:lnTo>
                    <a:pt x="254316" y="48743"/>
                  </a:lnTo>
                  <a:lnTo>
                    <a:pt x="219286" y="26824"/>
                  </a:lnTo>
                  <a:lnTo>
                    <a:pt x="174983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147606" y="2916792"/>
              <a:ext cx="768581" cy="31188"/>
            </a:xfrm>
            <a:custGeom>
              <a:avLst/>
              <a:gdLst/>
              <a:ahLst/>
              <a:cxnLst/>
              <a:rect l="0" t="0" r="0" b="0"/>
              <a:pathLst>
                <a:path w="768581" h="31188">
                  <a:moveTo>
                    <a:pt x="768580" y="31187"/>
                  </a:moveTo>
                  <a:lnTo>
                    <a:pt x="709963" y="22122"/>
                  </a:lnTo>
                  <a:lnTo>
                    <a:pt x="656959" y="19778"/>
                  </a:lnTo>
                  <a:lnTo>
                    <a:pt x="595087" y="11632"/>
                  </a:lnTo>
                  <a:lnTo>
                    <a:pt x="538991" y="10427"/>
                  </a:lnTo>
                  <a:lnTo>
                    <a:pt x="489854" y="10218"/>
                  </a:lnTo>
                  <a:lnTo>
                    <a:pt x="438250" y="10156"/>
                  </a:lnTo>
                  <a:lnTo>
                    <a:pt x="385915" y="8968"/>
                  </a:lnTo>
                  <a:lnTo>
                    <a:pt x="334534" y="2897"/>
                  </a:lnTo>
                  <a:lnTo>
                    <a:pt x="274657" y="3372"/>
                  </a:lnTo>
                  <a:lnTo>
                    <a:pt x="217770" y="8795"/>
                  </a:lnTo>
                  <a:lnTo>
                    <a:pt x="155756" y="1621"/>
                  </a:lnTo>
                  <a:lnTo>
                    <a:pt x="101346" y="0"/>
                  </a:lnTo>
                  <a:lnTo>
                    <a:pt x="46708" y="6916"/>
                  </a:lnTo>
                  <a:lnTo>
                    <a:pt x="0" y="10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610860" y="3105906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2805"/>
                  </a:lnTo>
                  <a:lnTo>
                    <a:pt x="10095" y="200994"/>
                  </a:lnTo>
                  <a:lnTo>
                    <a:pt x="10400" y="250497"/>
                  </a:lnTo>
                  <a:lnTo>
                    <a:pt x="10511" y="313155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621388" y="34322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408911" y="3126963"/>
              <a:ext cx="201950" cy="192557"/>
            </a:xfrm>
            <a:custGeom>
              <a:avLst/>
              <a:gdLst/>
              <a:ahLst/>
              <a:cxnLst/>
              <a:rect l="0" t="0" r="0" b="0"/>
              <a:pathLst>
                <a:path w="201950" h="192557">
                  <a:moveTo>
                    <a:pt x="201949" y="115814"/>
                  </a:moveTo>
                  <a:lnTo>
                    <a:pt x="159257" y="130386"/>
                  </a:lnTo>
                  <a:lnTo>
                    <a:pt x="96613" y="160478"/>
                  </a:lnTo>
                  <a:lnTo>
                    <a:pt x="33488" y="188813"/>
                  </a:lnTo>
                  <a:lnTo>
                    <a:pt x="22961" y="192556"/>
                  </a:lnTo>
                  <a:lnTo>
                    <a:pt x="14773" y="191542"/>
                  </a:lnTo>
                  <a:lnTo>
                    <a:pt x="8145" y="187356"/>
                  </a:lnTo>
                  <a:lnTo>
                    <a:pt x="2556" y="181056"/>
                  </a:lnTo>
                  <a:lnTo>
                    <a:pt x="0" y="173347"/>
                  </a:lnTo>
                  <a:lnTo>
                    <a:pt x="280" y="155422"/>
                  </a:lnTo>
                  <a:lnTo>
                    <a:pt x="21479" y="93503"/>
                  </a:lnTo>
                  <a:lnTo>
                    <a:pt x="39146" y="33977"/>
                  </a:lnTo>
                  <a:lnTo>
                    <a:pt x="440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05699" y="289533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9" y="16789"/>
                  </a:lnTo>
                  <a:lnTo>
                    <a:pt x="22792" y="260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84642" y="2990093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0"/>
                  </a:lnTo>
                  <a:lnTo>
                    <a:pt x="24776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79567" y="2600538"/>
              <a:ext cx="10444" cy="305328"/>
            </a:xfrm>
            <a:custGeom>
              <a:avLst/>
              <a:gdLst/>
              <a:ahLst/>
              <a:cxnLst/>
              <a:rect l="0" t="0" r="0" b="0"/>
              <a:pathLst>
                <a:path w="10444" h="305328">
                  <a:moveTo>
                    <a:pt x="10443" y="0"/>
                  </a:moveTo>
                  <a:lnTo>
                    <a:pt x="1378" y="58617"/>
                  </a:lnTo>
                  <a:lnTo>
                    <a:pt x="203" y="121197"/>
                  </a:lnTo>
                  <a:lnTo>
                    <a:pt x="0" y="171351"/>
                  </a:lnTo>
                  <a:lnTo>
                    <a:pt x="3051" y="230813"/>
                  </a:lnTo>
                  <a:lnTo>
                    <a:pt x="8253" y="270380"/>
                  </a:lnTo>
                  <a:lnTo>
                    <a:pt x="10443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650544" y="2638667"/>
              <a:ext cx="255322" cy="284038"/>
            </a:xfrm>
            <a:custGeom>
              <a:avLst/>
              <a:gdLst/>
              <a:ahLst/>
              <a:cxnLst/>
              <a:rect l="0" t="0" r="0" b="0"/>
              <a:pathLst>
                <a:path w="255322" h="284038">
                  <a:moveTo>
                    <a:pt x="23694" y="46099"/>
                  </a:moveTo>
                  <a:lnTo>
                    <a:pt x="29283" y="29332"/>
                  </a:lnTo>
                  <a:lnTo>
                    <a:pt x="41386" y="17980"/>
                  </a:lnTo>
                  <a:lnTo>
                    <a:pt x="77751" y="1161"/>
                  </a:lnTo>
                  <a:lnTo>
                    <a:pt x="98022" y="0"/>
                  </a:lnTo>
                  <a:lnTo>
                    <a:pt x="118730" y="4554"/>
                  </a:lnTo>
                  <a:lnTo>
                    <a:pt x="148949" y="20272"/>
                  </a:lnTo>
                  <a:lnTo>
                    <a:pt x="165540" y="33061"/>
                  </a:lnTo>
                  <a:lnTo>
                    <a:pt x="182446" y="59004"/>
                  </a:lnTo>
                  <a:lnTo>
                    <a:pt x="184717" y="81860"/>
                  </a:lnTo>
                  <a:lnTo>
                    <a:pt x="182233" y="134662"/>
                  </a:lnTo>
                  <a:lnTo>
                    <a:pt x="170249" y="192683"/>
                  </a:lnTo>
                  <a:lnTo>
                    <a:pt x="167021" y="203483"/>
                  </a:lnTo>
                  <a:lnTo>
                    <a:pt x="154075" y="221723"/>
                  </a:lnTo>
                  <a:lnTo>
                    <a:pt x="101139" y="274020"/>
                  </a:lnTo>
                  <a:lnTo>
                    <a:pt x="80731" y="281928"/>
                  </a:lnTo>
                  <a:lnTo>
                    <a:pt x="68738" y="284037"/>
                  </a:lnTo>
                  <a:lnTo>
                    <a:pt x="46053" y="280141"/>
                  </a:lnTo>
                  <a:lnTo>
                    <a:pt x="35090" y="275827"/>
                  </a:lnTo>
                  <a:lnTo>
                    <a:pt x="19790" y="261674"/>
                  </a:lnTo>
                  <a:lnTo>
                    <a:pt x="436" y="223993"/>
                  </a:lnTo>
                  <a:lnTo>
                    <a:pt x="0" y="214998"/>
                  </a:lnTo>
                  <a:lnTo>
                    <a:pt x="5754" y="198764"/>
                  </a:lnTo>
                  <a:lnTo>
                    <a:pt x="19230" y="186870"/>
                  </a:lnTo>
                  <a:lnTo>
                    <a:pt x="62067" y="169702"/>
                  </a:lnTo>
                  <a:lnTo>
                    <a:pt x="85202" y="168494"/>
                  </a:lnTo>
                  <a:lnTo>
                    <a:pt x="146524" y="173091"/>
                  </a:lnTo>
                  <a:lnTo>
                    <a:pt x="180581" y="178353"/>
                  </a:lnTo>
                  <a:lnTo>
                    <a:pt x="241192" y="165879"/>
                  </a:lnTo>
                  <a:lnTo>
                    <a:pt x="255321" y="161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923182" y="2684766"/>
              <a:ext cx="228179" cy="302217"/>
            </a:xfrm>
            <a:custGeom>
              <a:avLst/>
              <a:gdLst/>
              <a:ahLst/>
              <a:cxnLst/>
              <a:rect l="0" t="0" r="0" b="0"/>
              <a:pathLst>
                <a:path w="228179" h="302217">
                  <a:moveTo>
                    <a:pt x="161667" y="0"/>
                  </a:moveTo>
                  <a:lnTo>
                    <a:pt x="103051" y="5590"/>
                  </a:lnTo>
                  <a:lnTo>
                    <a:pt x="48877" y="9553"/>
                  </a:lnTo>
                  <a:lnTo>
                    <a:pt x="21071" y="10095"/>
                  </a:lnTo>
                  <a:lnTo>
                    <a:pt x="11784" y="14919"/>
                  </a:lnTo>
                  <a:lnTo>
                    <a:pt x="5593" y="22815"/>
                  </a:lnTo>
                  <a:lnTo>
                    <a:pt x="1466" y="32757"/>
                  </a:lnTo>
                  <a:lnTo>
                    <a:pt x="0" y="53163"/>
                  </a:lnTo>
                  <a:lnTo>
                    <a:pt x="3001" y="100449"/>
                  </a:lnTo>
                  <a:lnTo>
                    <a:pt x="5587" y="106740"/>
                  </a:lnTo>
                  <a:lnTo>
                    <a:pt x="9651" y="108595"/>
                  </a:lnTo>
                  <a:lnTo>
                    <a:pt x="60945" y="97243"/>
                  </a:lnTo>
                  <a:lnTo>
                    <a:pt x="96729" y="98613"/>
                  </a:lnTo>
                  <a:lnTo>
                    <a:pt x="118768" y="104660"/>
                  </a:lnTo>
                  <a:lnTo>
                    <a:pt x="158393" y="127605"/>
                  </a:lnTo>
                  <a:lnTo>
                    <a:pt x="203494" y="171687"/>
                  </a:lnTo>
                  <a:lnTo>
                    <a:pt x="216522" y="192119"/>
                  </a:lnTo>
                  <a:lnTo>
                    <a:pt x="226211" y="216798"/>
                  </a:lnTo>
                  <a:lnTo>
                    <a:pt x="228178" y="240244"/>
                  </a:lnTo>
                  <a:lnTo>
                    <a:pt x="223983" y="261194"/>
                  </a:lnTo>
                  <a:lnTo>
                    <a:pt x="214319" y="278303"/>
                  </a:lnTo>
                  <a:lnTo>
                    <a:pt x="195987" y="290587"/>
                  </a:lnTo>
                  <a:lnTo>
                    <a:pt x="172241" y="298776"/>
                  </a:lnTo>
                  <a:lnTo>
                    <a:pt x="132565" y="302216"/>
                  </a:lnTo>
                  <a:lnTo>
                    <a:pt x="77237" y="293491"/>
                  </a:lnTo>
                  <a:lnTo>
                    <a:pt x="2479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442611" y="2990093"/>
              <a:ext cx="736996" cy="63172"/>
            </a:xfrm>
            <a:custGeom>
              <a:avLst/>
              <a:gdLst/>
              <a:ahLst/>
              <a:cxnLst/>
              <a:rect l="0" t="0" r="0" b="0"/>
              <a:pathLst>
                <a:path w="736996" h="63172">
                  <a:moveTo>
                    <a:pt x="736995" y="63171"/>
                  </a:moveTo>
                  <a:lnTo>
                    <a:pt x="709439" y="55935"/>
                  </a:lnTo>
                  <a:lnTo>
                    <a:pt x="656336" y="56412"/>
                  </a:lnTo>
                  <a:lnTo>
                    <a:pt x="600179" y="61836"/>
                  </a:lnTo>
                  <a:lnTo>
                    <a:pt x="549968" y="62775"/>
                  </a:lnTo>
                  <a:lnTo>
                    <a:pt x="486665" y="55857"/>
                  </a:lnTo>
                  <a:lnTo>
                    <a:pt x="430416" y="53595"/>
                  </a:lnTo>
                  <a:lnTo>
                    <a:pt x="377355" y="52925"/>
                  </a:lnTo>
                  <a:lnTo>
                    <a:pt x="320031" y="49579"/>
                  </a:lnTo>
                  <a:lnTo>
                    <a:pt x="268977" y="43588"/>
                  </a:lnTo>
                  <a:lnTo>
                    <a:pt x="208209" y="30855"/>
                  </a:lnTo>
                  <a:lnTo>
                    <a:pt x="148363" y="22992"/>
                  </a:lnTo>
                  <a:lnTo>
                    <a:pt x="88621" y="14204"/>
                  </a:lnTo>
                  <a:lnTo>
                    <a:pt x="34880" y="81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00668" y="3116435"/>
              <a:ext cx="253027" cy="262238"/>
            </a:xfrm>
            <a:custGeom>
              <a:avLst/>
              <a:gdLst/>
              <a:ahLst/>
              <a:cxnLst/>
              <a:rect l="0" t="0" r="0" b="0"/>
              <a:pathLst>
                <a:path w="253027" h="262238">
                  <a:moveTo>
                    <a:pt x="184140" y="0"/>
                  </a:moveTo>
                  <a:lnTo>
                    <a:pt x="125523" y="9065"/>
                  </a:lnTo>
                  <a:lnTo>
                    <a:pt x="71349" y="10239"/>
                  </a:lnTo>
                  <a:lnTo>
                    <a:pt x="31918" y="12782"/>
                  </a:lnTo>
                  <a:lnTo>
                    <a:pt x="12760" y="21669"/>
                  </a:lnTo>
                  <a:lnTo>
                    <a:pt x="6716" y="30823"/>
                  </a:lnTo>
                  <a:lnTo>
                    <a:pt x="0" y="56593"/>
                  </a:lnTo>
                  <a:lnTo>
                    <a:pt x="1808" y="92807"/>
                  </a:lnTo>
                  <a:lnTo>
                    <a:pt x="6434" y="99306"/>
                  </a:lnTo>
                  <a:lnTo>
                    <a:pt x="13027" y="102469"/>
                  </a:lnTo>
                  <a:lnTo>
                    <a:pt x="29711" y="102863"/>
                  </a:lnTo>
                  <a:lnTo>
                    <a:pt x="89691" y="89556"/>
                  </a:lnTo>
                  <a:lnTo>
                    <a:pt x="147656" y="93840"/>
                  </a:lnTo>
                  <a:lnTo>
                    <a:pt x="182689" y="105663"/>
                  </a:lnTo>
                  <a:lnTo>
                    <a:pt x="241595" y="144231"/>
                  </a:lnTo>
                  <a:lnTo>
                    <a:pt x="250620" y="164318"/>
                  </a:lnTo>
                  <a:lnTo>
                    <a:pt x="253026" y="176226"/>
                  </a:lnTo>
                  <a:lnTo>
                    <a:pt x="249461" y="198815"/>
                  </a:lnTo>
                  <a:lnTo>
                    <a:pt x="245235" y="209753"/>
                  </a:lnTo>
                  <a:lnTo>
                    <a:pt x="231181" y="225024"/>
                  </a:lnTo>
                  <a:lnTo>
                    <a:pt x="193562" y="244361"/>
                  </a:lnTo>
                  <a:lnTo>
                    <a:pt x="142761" y="258276"/>
                  </a:lnTo>
                  <a:lnTo>
                    <a:pt x="80733" y="262237"/>
                  </a:lnTo>
                  <a:lnTo>
                    <a:pt x="43537" y="259804"/>
                  </a:lnTo>
                  <a:lnTo>
                    <a:pt x="1568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116227" y="2679177"/>
              <a:ext cx="88681" cy="121404"/>
            </a:xfrm>
            <a:custGeom>
              <a:avLst/>
              <a:gdLst/>
              <a:ahLst/>
              <a:cxnLst/>
              <a:rect l="0" t="0" r="0" b="0"/>
              <a:pathLst>
                <a:path w="88681" h="121404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53876" y="5612"/>
                  </a:lnTo>
                  <a:lnTo>
                    <a:pt x="74248" y="15738"/>
                  </a:lnTo>
                  <a:lnTo>
                    <a:pt x="81084" y="24053"/>
                  </a:lnTo>
                  <a:lnTo>
                    <a:pt x="88680" y="45771"/>
                  </a:lnTo>
                  <a:lnTo>
                    <a:pt x="87196" y="55774"/>
                  </a:lnTo>
                  <a:lnTo>
                    <a:pt x="76189" y="73127"/>
                  </a:lnTo>
                  <a:lnTo>
                    <a:pt x="56479" y="82400"/>
                  </a:lnTo>
                  <a:lnTo>
                    <a:pt x="34461" y="88860"/>
                  </a:lnTo>
                  <a:lnTo>
                    <a:pt x="16876" y="99531"/>
                  </a:lnTo>
                  <a:lnTo>
                    <a:pt x="12421" y="104482"/>
                  </a:lnTo>
                  <a:lnTo>
                    <a:pt x="10620" y="108952"/>
                  </a:lnTo>
                  <a:lnTo>
                    <a:pt x="10529" y="1214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26756" y="287427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842487" y="974972"/>
            <a:ext cx="126532" cy="235806"/>
            <a:chOff x="1842487" y="974972"/>
            <a:chExt cx="126532" cy="235806"/>
          </a:xfrm>
        </p:grpSpPr>
        <p:sp>
          <p:nvSpPr>
            <p:cNvPr id="71" name="Freeform 70"/>
            <p:cNvSpPr/>
            <p:nvPr/>
          </p:nvSpPr>
          <p:spPr>
            <a:xfrm>
              <a:off x="1842487" y="974972"/>
              <a:ext cx="126532" cy="162106"/>
            </a:xfrm>
            <a:custGeom>
              <a:avLst/>
              <a:gdLst/>
              <a:ahLst/>
              <a:cxnLst/>
              <a:rect l="0" t="0" r="0" b="0"/>
              <a:pathLst>
                <a:path w="126532" h="162106">
                  <a:moveTo>
                    <a:pt x="0" y="35763"/>
                  </a:moveTo>
                  <a:lnTo>
                    <a:pt x="17980" y="20122"/>
                  </a:lnTo>
                  <a:lnTo>
                    <a:pt x="64152" y="919"/>
                  </a:lnTo>
                  <a:lnTo>
                    <a:pt x="84664" y="0"/>
                  </a:lnTo>
                  <a:lnTo>
                    <a:pt x="104309" y="4661"/>
                  </a:lnTo>
                  <a:lnTo>
                    <a:pt x="120839" y="14531"/>
                  </a:lnTo>
                  <a:lnTo>
                    <a:pt x="125013" y="22778"/>
                  </a:lnTo>
                  <a:lnTo>
                    <a:pt x="126531" y="44420"/>
                  </a:lnTo>
                  <a:lnTo>
                    <a:pt x="120186" y="63397"/>
                  </a:lnTo>
                  <a:lnTo>
                    <a:pt x="115219" y="71733"/>
                  </a:lnTo>
                  <a:lnTo>
                    <a:pt x="100341" y="84115"/>
                  </a:lnTo>
                  <a:lnTo>
                    <a:pt x="62194" y="101596"/>
                  </a:lnTo>
                  <a:lnTo>
                    <a:pt x="56670" y="107728"/>
                  </a:lnTo>
                  <a:lnTo>
                    <a:pt x="54158" y="115325"/>
                  </a:lnTo>
                  <a:lnTo>
                    <a:pt x="53653" y="123900"/>
                  </a:lnTo>
                  <a:lnTo>
                    <a:pt x="59330" y="139666"/>
                  </a:lnTo>
                  <a:lnTo>
                    <a:pt x="73699" y="1621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926715" y="12002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231834" y="4137699"/>
            <a:ext cx="1758260" cy="863068"/>
            <a:chOff x="1231834" y="4137699"/>
            <a:chExt cx="1758260" cy="863068"/>
          </a:xfrm>
        </p:grpSpPr>
        <p:sp>
          <p:nvSpPr>
            <p:cNvPr id="74" name="Freeform 73"/>
            <p:cNvSpPr/>
            <p:nvPr/>
          </p:nvSpPr>
          <p:spPr>
            <a:xfrm>
              <a:off x="1333201" y="4191896"/>
              <a:ext cx="239322" cy="301060"/>
            </a:xfrm>
            <a:custGeom>
              <a:avLst/>
              <a:gdLst/>
              <a:ahLst/>
              <a:cxnLst/>
              <a:rect l="0" t="0" r="0" b="0"/>
              <a:pathLst>
                <a:path w="239322" h="301060">
                  <a:moveTo>
                    <a:pt x="182902" y="8974"/>
                  </a:moveTo>
                  <a:lnTo>
                    <a:pt x="166135" y="14563"/>
                  </a:lnTo>
                  <a:lnTo>
                    <a:pt x="107457" y="10519"/>
                  </a:lnTo>
                  <a:lnTo>
                    <a:pt x="46018" y="1942"/>
                  </a:lnTo>
                  <a:lnTo>
                    <a:pt x="19900" y="0"/>
                  </a:lnTo>
                  <a:lnTo>
                    <a:pt x="11063" y="4161"/>
                  </a:lnTo>
                  <a:lnTo>
                    <a:pt x="5172" y="11615"/>
                  </a:lnTo>
                  <a:lnTo>
                    <a:pt x="1244" y="21263"/>
                  </a:lnTo>
                  <a:lnTo>
                    <a:pt x="0" y="44462"/>
                  </a:lnTo>
                  <a:lnTo>
                    <a:pt x="11807" y="102858"/>
                  </a:lnTo>
                  <a:lnTo>
                    <a:pt x="18343" y="124400"/>
                  </a:lnTo>
                  <a:lnTo>
                    <a:pt x="22893" y="129208"/>
                  </a:lnTo>
                  <a:lnTo>
                    <a:pt x="28266" y="130075"/>
                  </a:lnTo>
                  <a:lnTo>
                    <a:pt x="53246" y="126354"/>
                  </a:lnTo>
                  <a:lnTo>
                    <a:pt x="103609" y="125097"/>
                  </a:lnTo>
                  <a:lnTo>
                    <a:pt x="156278" y="127189"/>
                  </a:lnTo>
                  <a:lnTo>
                    <a:pt x="204844" y="154104"/>
                  </a:lnTo>
                  <a:lnTo>
                    <a:pt x="219170" y="170572"/>
                  </a:lnTo>
                  <a:lnTo>
                    <a:pt x="237899" y="209741"/>
                  </a:lnTo>
                  <a:lnTo>
                    <a:pt x="239321" y="230395"/>
                  </a:lnTo>
                  <a:lnTo>
                    <a:pt x="234883" y="250103"/>
                  </a:lnTo>
                  <a:lnTo>
                    <a:pt x="225112" y="266661"/>
                  </a:lnTo>
                  <a:lnTo>
                    <a:pt x="206731" y="278700"/>
                  </a:lnTo>
                  <a:lnTo>
                    <a:pt x="143276" y="298564"/>
                  </a:lnTo>
                  <a:lnTo>
                    <a:pt x="103051" y="301059"/>
                  </a:lnTo>
                  <a:lnTo>
                    <a:pt x="68386" y="293740"/>
                  </a:lnTo>
                  <a:lnTo>
                    <a:pt x="14446" y="261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31834" y="4548311"/>
              <a:ext cx="400084" cy="10529"/>
            </a:xfrm>
            <a:custGeom>
              <a:avLst/>
              <a:gdLst/>
              <a:ahLst/>
              <a:cxnLst/>
              <a:rect l="0" t="0" r="0" b="0"/>
              <a:pathLst>
                <a:path w="400084" h="10529">
                  <a:moveTo>
                    <a:pt x="400083" y="0"/>
                  </a:moveTo>
                  <a:lnTo>
                    <a:pt x="362605" y="8333"/>
                  </a:lnTo>
                  <a:lnTo>
                    <a:pt x="305592" y="10095"/>
                  </a:lnTo>
                  <a:lnTo>
                    <a:pt x="245241" y="10443"/>
                  </a:lnTo>
                  <a:lnTo>
                    <a:pt x="196536" y="10503"/>
                  </a:lnTo>
                  <a:lnTo>
                    <a:pt x="137564" y="10523"/>
                  </a:lnTo>
                  <a:lnTo>
                    <a:pt x="80855" y="10527"/>
                  </a:lnTo>
                  <a:lnTo>
                    <a:pt x="22037" y="1052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359524" y="4656292"/>
              <a:ext cx="191309" cy="344475"/>
            </a:xfrm>
            <a:custGeom>
              <a:avLst/>
              <a:gdLst/>
              <a:ahLst/>
              <a:cxnLst/>
              <a:rect l="0" t="0" r="0" b="0"/>
              <a:pathLst>
                <a:path w="191309" h="344475">
                  <a:moveTo>
                    <a:pt x="177636" y="81531"/>
                  </a:moveTo>
                  <a:lnTo>
                    <a:pt x="160869" y="92710"/>
                  </a:lnTo>
                  <a:lnTo>
                    <a:pt x="149517" y="107557"/>
                  </a:lnTo>
                  <a:lnTo>
                    <a:pt x="113845" y="166196"/>
                  </a:lnTo>
                  <a:lnTo>
                    <a:pt x="75416" y="228969"/>
                  </a:lnTo>
                  <a:lnTo>
                    <a:pt x="56377" y="282748"/>
                  </a:lnTo>
                  <a:lnTo>
                    <a:pt x="53553" y="308222"/>
                  </a:lnTo>
                  <a:lnTo>
                    <a:pt x="58537" y="328902"/>
                  </a:lnTo>
                  <a:lnTo>
                    <a:pt x="63142" y="337692"/>
                  </a:lnTo>
                  <a:lnTo>
                    <a:pt x="70891" y="342382"/>
                  </a:lnTo>
                  <a:lnTo>
                    <a:pt x="91979" y="344474"/>
                  </a:lnTo>
                  <a:lnTo>
                    <a:pt x="110711" y="338385"/>
                  </a:lnTo>
                  <a:lnTo>
                    <a:pt x="156301" y="307642"/>
                  </a:lnTo>
                  <a:lnTo>
                    <a:pt x="178854" y="279938"/>
                  </a:lnTo>
                  <a:lnTo>
                    <a:pt x="189096" y="259789"/>
                  </a:lnTo>
                  <a:lnTo>
                    <a:pt x="191308" y="236017"/>
                  </a:lnTo>
                  <a:lnTo>
                    <a:pt x="187222" y="212193"/>
                  </a:lnTo>
                  <a:lnTo>
                    <a:pt x="171768" y="185627"/>
                  </a:lnTo>
                  <a:lnTo>
                    <a:pt x="142465" y="155689"/>
                  </a:lnTo>
                  <a:lnTo>
                    <a:pt x="87779" y="113157"/>
                  </a:lnTo>
                  <a:lnTo>
                    <a:pt x="31592" y="71007"/>
                  </a:lnTo>
                  <a:lnTo>
                    <a:pt x="2429" y="42928"/>
                  </a:lnTo>
                  <a:lnTo>
                    <a:pt x="0" y="35908"/>
                  </a:lnTo>
                  <a:lnTo>
                    <a:pt x="720" y="28889"/>
                  </a:lnTo>
                  <a:lnTo>
                    <a:pt x="3540" y="21870"/>
                  </a:lnTo>
                  <a:lnTo>
                    <a:pt x="16032" y="10952"/>
                  </a:lnTo>
                  <a:lnTo>
                    <a:pt x="34452" y="3369"/>
                  </a:lnTo>
                  <a:lnTo>
                    <a:pt x="58237" y="0"/>
                  </a:lnTo>
                  <a:lnTo>
                    <a:pt x="81286" y="4741"/>
                  </a:lnTo>
                  <a:lnTo>
                    <a:pt x="92346" y="9281"/>
                  </a:lnTo>
                  <a:lnTo>
                    <a:pt x="107754" y="23684"/>
                  </a:lnTo>
                  <a:lnTo>
                    <a:pt x="124994" y="49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3544" y="4527253"/>
              <a:ext cx="210571" cy="21059"/>
            </a:xfrm>
            <a:custGeom>
              <a:avLst/>
              <a:gdLst/>
              <a:ahLst/>
              <a:cxnLst/>
              <a:rect l="0" t="0" r="0" b="0"/>
              <a:pathLst>
                <a:path w="210571" h="21059">
                  <a:moveTo>
                    <a:pt x="210570" y="0"/>
                  </a:moveTo>
                  <a:lnTo>
                    <a:pt x="173092" y="8334"/>
                  </a:lnTo>
                  <a:lnTo>
                    <a:pt x="116079" y="10096"/>
                  </a:lnTo>
                  <a:lnTo>
                    <a:pt x="56897" y="1767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95129" y="4622010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37761" y="16789"/>
                  </a:lnTo>
                  <a:lnTo>
                    <a:pt x="75435" y="26084"/>
                  </a:lnTo>
                  <a:lnTo>
                    <a:pt x="19191" y="30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63544" y="4255844"/>
              <a:ext cx="117295" cy="145068"/>
            </a:xfrm>
            <a:custGeom>
              <a:avLst/>
              <a:gdLst/>
              <a:ahLst/>
              <a:cxnLst/>
              <a:rect l="0" t="0" r="0" b="0"/>
              <a:pathLst>
                <a:path w="117295" h="145068">
                  <a:moveTo>
                    <a:pt x="0" y="29254"/>
                  </a:moveTo>
                  <a:lnTo>
                    <a:pt x="17980" y="13613"/>
                  </a:lnTo>
                  <a:lnTo>
                    <a:pt x="34897" y="5535"/>
                  </a:lnTo>
                  <a:lnTo>
                    <a:pt x="69741" y="0"/>
                  </a:lnTo>
                  <a:lnTo>
                    <a:pt x="89878" y="4944"/>
                  </a:lnTo>
                  <a:lnTo>
                    <a:pt x="98523" y="9538"/>
                  </a:lnTo>
                  <a:lnTo>
                    <a:pt x="111248" y="24001"/>
                  </a:lnTo>
                  <a:lnTo>
                    <a:pt x="116279" y="32771"/>
                  </a:lnTo>
                  <a:lnTo>
                    <a:pt x="117294" y="40957"/>
                  </a:lnTo>
                  <a:lnTo>
                    <a:pt x="112182" y="56292"/>
                  </a:lnTo>
                  <a:lnTo>
                    <a:pt x="98991" y="67787"/>
                  </a:lnTo>
                  <a:lnTo>
                    <a:pt x="48087" y="91953"/>
                  </a:lnTo>
                  <a:lnTo>
                    <a:pt x="38919" y="112492"/>
                  </a:lnTo>
                  <a:lnTo>
                    <a:pt x="38814" y="121011"/>
                  </a:lnTo>
                  <a:lnTo>
                    <a:pt x="41084" y="127860"/>
                  </a:lnTo>
                  <a:lnTo>
                    <a:pt x="52642" y="145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947772" y="44851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95253" y="4137699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7"/>
                  </a:lnTo>
                  <a:lnTo>
                    <a:pt x="10491" y="214137"/>
                  </a:lnTo>
                  <a:lnTo>
                    <a:pt x="11691" y="267903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24084" y="4158756"/>
              <a:ext cx="226375" cy="279875"/>
            </a:xfrm>
            <a:custGeom>
              <a:avLst/>
              <a:gdLst/>
              <a:ahLst/>
              <a:cxnLst/>
              <a:rect l="0" t="0" r="0" b="0"/>
              <a:pathLst>
                <a:path w="226375" h="279875">
                  <a:moveTo>
                    <a:pt x="81739" y="0"/>
                  </a:moveTo>
                  <a:lnTo>
                    <a:pt x="57693" y="9576"/>
                  </a:lnTo>
                  <a:lnTo>
                    <a:pt x="43366" y="20244"/>
                  </a:lnTo>
                  <a:lnTo>
                    <a:pt x="10106" y="80142"/>
                  </a:lnTo>
                  <a:lnTo>
                    <a:pt x="0" y="141176"/>
                  </a:lnTo>
                  <a:lnTo>
                    <a:pt x="1123" y="196386"/>
                  </a:lnTo>
                  <a:lnTo>
                    <a:pt x="7305" y="219474"/>
                  </a:lnTo>
                  <a:lnTo>
                    <a:pt x="17852" y="241433"/>
                  </a:lnTo>
                  <a:lnTo>
                    <a:pt x="42533" y="267938"/>
                  </a:lnTo>
                  <a:lnTo>
                    <a:pt x="65094" y="277011"/>
                  </a:lnTo>
                  <a:lnTo>
                    <a:pt x="90719" y="279874"/>
                  </a:lnTo>
                  <a:lnTo>
                    <a:pt x="153617" y="269191"/>
                  </a:lnTo>
                  <a:lnTo>
                    <a:pt x="180895" y="253806"/>
                  </a:lnTo>
                  <a:lnTo>
                    <a:pt x="203796" y="228840"/>
                  </a:lnTo>
                  <a:lnTo>
                    <a:pt x="219810" y="193627"/>
                  </a:lnTo>
                  <a:lnTo>
                    <a:pt x="226374" y="153557"/>
                  </a:lnTo>
                  <a:lnTo>
                    <a:pt x="222730" y="117638"/>
                  </a:lnTo>
                  <a:lnTo>
                    <a:pt x="214202" y="98688"/>
                  </a:lnTo>
                  <a:lnTo>
                    <a:pt x="181765" y="52944"/>
                  </a:lnTo>
                  <a:lnTo>
                    <a:pt x="153880" y="30375"/>
                  </a:lnTo>
                  <a:lnTo>
                    <a:pt x="11332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00497" y="4517197"/>
              <a:ext cx="589597" cy="20586"/>
            </a:xfrm>
            <a:custGeom>
              <a:avLst/>
              <a:gdLst/>
              <a:ahLst/>
              <a:cxnLst/>
              <a:rect l="0" t="0" r="0" b="0"/>
              <a:pathLst>
                <a:path w="589597" h="20586">
                  <a:moveTo>
                    <a:pt x="589596" y="20585"/>
                  </a:moveTo>
                  <a:lnTo>
                    <a:pt x="530979" y="11520"/>
                  </a:lnTo>
                  <a:lnTo>
                    <a:pt x="471263" y="1916"/>
                  </a:lnTo>
                  <a:lnTo>
                    <a:pt x="417133" y="0"/>
                  </a:lnTo>
                  <a:lnTo>
                    <a:pt x="355708" y="7923"/>
                  </a:lnTo>
                  <a:lnTo>
                    <a:pt x="301370" y="9635"/>
                  </a:lnTo>
                  <a:lnTo>
                    <a:pt x="239901" y="18335"/>
                  </a:lnTo>
                  <a:lnTo>
                    <a:pt x="185558" y="20141"/>
                  </a:lnTo>
                  <a:lnTo>
                    <a:pt x="129764" y="20497"/>
                  </a:lnTo>
                  <a:lnTo>
                    <a:pt x="73682" y="20568"/>
                  </a:lnTo>
                  <a:lnTo>
                    <a:pt x="34700" y="20580"/>
                  </a:lnTo>
                  <a:lnTo>
                    <a:pt x="0" y="20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16665" y="4590425"/>
              <a:ext cx="228734" cy="377721"/>
            </a:xfrm>
            <a:custGeom>
              <a:avLst/>
              <a:gdLst/>
              <a:ahLst/>
              <a:cxnLst/>
              <a:rect l="0" t="0" r="0" b="0"/>
              <a:pathLst>
                <a:path w="228734" h="377721">
                  <a:moveTo>
                    <a:pt x="110215" y="0"/>
                  </a:moveTo>
                  <a:lnTo>
                    <a:pt x="86169" y="17980"/>
                  </a:lnTo>
                  <a:lnTo>
                    <a:pt x="65916" y="45492"/>
                  </a:lnTo>
                  <a:lnTo>
                    <a:pt x="38582" y="104112"/>
                  </a:lnTo>
                  <a:lnTo>
                    <a:pt x="20070" y="155572"/>
                  </a:lnTo>
                  <a:lnTo>
                    <a:pt x="8268" y="213917"/>
                  </a:lnTo>
                  <a:lnTo>
                    <a:pt x="0" y="275832"/>
                  </a:lnTo>
                  <a:lnTo>
                    <a:pt x="1650" y="313354"/>
                  </a:lnTo>
                  <a:lnTo>
                    <a:pt x="9712" y="332681"/>
                  </a:lnTo>
                  <a:lnTo>
                    <a:pt x="33951" y="364152"/>
                  </a:lnTo>
                  <a:lnTo>
                    <a:pt x="53703" y="372415"/>
                  </a:lnTo>
                  <a:lnTo>
                    <a:pt x="104512" y="377720"/>
                  </a:lnTo>
                  <a:lnTo>
                    <a:pt x="125618" y="372206"/>
                  </a:lnTo>
                  <a:lnTo>
                    <a:pt x="184343" y="336313"/>
                  </a:lnTo>
                  <a:lnTo>
                    <a:pt x="202822" y="321437"/>
                  </a:lnTo>
                  <a:lnTo>
                    <a:pt x="219803" y="292162"/>
                  </a:lnTo>
                  <a:lnTo>
                    <a:pt x="228331" y="267500"/>
                  </a:lnTo>
                  <a:lnTo>
                    <a:pt x="228733" y="256712"/>
                  </a:lnTo>
                  <a:lnTo>
                    <a:pt x="222941" y="238486"/>
                  </a:lnTo>
                  <a:lnTo>
                    <a:pt x="206527" y="209482"/>
                  </a:lnTo>
                  <a:lnTo>
                    <a:pt x="197820" y="202826"/>
                  </a:lnTo>
                  <a:lnTo>
                    <a:pt x="175667" y="195430"/>
                  </a:lnTo>
                  <a:lnTo>
                    <a:pt x="131298" y="196855"/>
                  </a:lnTo>
                  <a:lnTo>
                    <a:pt x="69491" y="219408"/>
                  </a:lnTo>
                  <a:lnTo>
                    <a:pt x="1545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4652224" y="634636"/>
            <a:ext cx="2496626" cy="586670"/>
            <a:chOff x="4652224" y="634636"/>
            <a:chExt cx="2496626" cy="586670"/>
          </a:xfrm>
        </p:grpSpPr>
        <p:sp>
          <p:nvSpPr>
            <p:cNvPr id="86" name="Freeform 85"/>
            <p:cNvSpPr/>
            <p:nvPr/>
          </p:nvSpPr>
          <p:spPr>
            <a:xfrm>
              <a:off x="4652224" y="779108"/>
              <a:ext cx="285642" cy="407375"/>
            </a:xfrm>
            <a:custGeom>
              <a:avLst/>
              <a:gdLst/>
              <a:ahLst/>
              <a:cxnLst/>
              <a:rect l="0" t="0" r="0" b="0"/>
              <a:pathLst>
                <a:path w="285642" h="407375">
                  <a:moveTo>
                    <a:pt x="96128" y="0"/>
                  </a:moveTo>
                  <a:lnTo>
                    <a:pt x="69764" y="61111"/>
                  </a:lnTo>
                  <a:lnTo>
                    <a:pt x="41819" y="115542"/>
                  </a:lnTo>
                  <a:lnTo>
                    <a:pt x="11218" y="156968"/>
                  </a:lnTo>
                  <a:lnTo>
                    <a:pt x="4427" y="164307"/>
                  </a:lnTo>
                  <a:lnTo>
                    <a:pt x="1069" y="164520"/>
                  </a:lnTo>
                  <a:lnTo>
                    <a:pt x="0" y="159983"/>
                  </a:lnTo>
                  <a:lnTo>
                    <a:pt x="3101" y="142464"/>
                  </a:lnTo>
                  <a:lnTo>
                    <a:pt x="18002" y="108632"/>
                  </a:lnTo>
                  <a:lnTo>
                    <a:pt x="50846" y="67584"/>
                  </a:lnTo>
                  <a:lnTo>
                    <a:pt x="77252" y="45891"/>
                  </a:lnTo>
                  <a:lnTo>
                    <a:pt x="100217" y="37944"/>
                  </a:lnTo>
                  <a:lnTo>
                    <a:pt x="124851" y="35582"/>
                  </a:lnTo>
                  <a:lnTo>
                    <a:pt x="147499" y="38431"/>
                  </a:lnTo>
                  <a:lnTo>
                    <a:pt x="166143" y="49836"/>
                  </a:lnTo>
                  <a:lnTo>
                    <a:pt x="197176" y="85754"/>
                  </a:lnTo>
                  <a:lnTo>
                    <a:pt x="217430" y="127813"/>
                  </a:lnTo>
                  <a:lnTo>
                    <a:pt x="229577" y="179969"/>
                  </a:lnTo>
                  <a:lnTo>
                    <a:pt x="232323" y="235331"/>
                  </a:lnTo>
                  <a:lnTo>
                    <a:pt x="223290" y="291327"/>
                  </a:lnTo>
                  <a:lnTo>
                    <a:pt x="206595" y="331074"/>
                  </a:lnTo>
                  <a:lnTo>
                    <a:pt x="167506" y="379875"/>
                  </a:lnTo>
                  <a:lnTo>
                    <a:pt x="131965" y="399685"/>
                  </a:lnTo>
                  <a:lnTo>
                    <a:pt x="91799" y="407374"/>
                  </a:lnTo>
                  <a:lnTo>
                    <a:pt x="55851" y="404063"/>
                  </a:lnTo>
                  <a:lnTo>
                    <a:pt x="36893" y="395613"/>
                  </a:lnTo>
                  <a:lnTo>
                    <a:pt x="28562" y="390084"/>
                  </a:lnTo>
                  <a:lnTo>
                    <a:pt x="16186" y="374582"/>
                  </a:lnTo>
                  <a:lnTo>
                    <a:pt x="11248" y="365535"/>
                  </a:lnTo>
                  <a:lnTo>
                    <a:pt x="8881" y="346124"/>
                  </a:lnTo>
                  <a:lnTo>
                    <a:pt x="12898" y="325799"/>
                  </a:lnTo>
                  <a:lnTo>
                    <a:pt x="22482" y="305067"/>
                  </a:lnTo>
                  <a:lnTo>
                    <a:pt x="37660" y="290393"/>
                  </a:lnTo>
                  <a:lnTo>
                    <a:pt x="76000" y="271441"/>
                  </a:lnTo>
                  <a:lnTo>
                    <a:pt x="96541" y="269989"/>
                  </a:lnTo>
                  <a:lnTo>
                    <a:pt x="159335" y="284865"/>
                  </a:lnTo>
                  <a:lnTo>
                    <a:pt x="213116" y="301896"/>
                  </a:lnTo>
                  <a:lnTo>
                    <a:pt x="259270" y="312751"/>
                  </a:lnTo>
                  <a:lnTo>
                    <a:pt x="285641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043150" y="937036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168456" y="0"/>
                  </a:moveTo>
                  <a:lnTo>
                    <a:pt x="144410" y="9575"/>
                  </a:lnTo>
                  <a:lnTo>
                    <a:pt x="122986" y="27533"/>
                  </a:lnTo>
                  <a:lnTo>
                    <a:pt x="66686" y="90883"/>
                  </a:lnTo>
                  <a:lnTo>
                    <a:pt x="8434" y="14114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064207" y="926507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34329" y="60873"/>
                  </a:lnTo>
                  <a:lnTo>
                    <a:pt x="86675" y="124130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376895" y="750890"/>
              <a:ext cx="178996" cy="406823"/>
            </a:xfrm>
            <a:custGeom>
              <a:avLst/>
              <a:gdLst/>
              <a:ahLst/>
              <a:cxnLst/>
              <a:rect l="0" t="0" r="0" b="0"/>
              <a:pathLst>
                <a:path w="178996" h="406823">
                  <a:moveTo>
                    <a:pt x="171623" y="112446"/>
                  </a:moveTo>
                  <a:lnTo>
                    <a:pt x="136876" y="173557"/>
                  </a:lnTo>
                  <a:lnTo>
                    <a:pt x="110390" y="227988"/>
                  </a:lnTo>
                  <a:lnTo>
                    <a:pt x="79779" y="289200"/>
                  </a:lnTo>
                  <a:lnTo>
                    <a:pt x="60872" y="344949"/>
                  </a:lnTo>
                  <a:lnTo>
                    <a:pt x="58059" y="370589"/>
                  </a:lnTo>
                  <a:lnTo>
                    <a:pt x="63048" y="391343"/>
                  </a:lnTo>
                  <a:lnTo>
                    <a:pt x="67654" y="400153"/>
                  </a:lnTo>
                  <a:lnTo>
                    <a:pt x="74235" y="404856"/>
                  </a:lnTo>
                  <a:lnTo>
                    <a:pt x="82131" y="406822"/>
                  </a:lnTo>
                  <a:lnTo>
                    <a:pt x="125609" y="401572"/>
                  </a:lnTo>
                  <a:lnTo>
                    <a:pt x="145713" y="392635"/>
                  </a:lnTo>
                  <a:lnTo>
                    <a:pt x="154350" y="386976"/>
                  </a:lnTo>
                  <a:lnTo>
                    <a:pt x="167065" y="371330"/>
                  </a:lnTo>
                  <a:lnTo>
                    <a:pt x="175447" y="351508"/>
                  </a:lnTo>
                  <a:lnTo>
                    <a:pt x="178995" y="314041"/>
                  </a:lnTo>
                  <a:lnTo>
                    <a:pt x="171987" y="274473"/>
                  </a:lnTo>
                  <a:lnTo>
                    <a:pt x="155613" y="241173"/>
                  </a:lnTo>
                  <a:lnTo>
                    <a:pt x="134774" y="215968"/>
                  </a:lnTo>
                  <a:lnTo>
                    <a:pt x="77483" y="165191"/>
                  </a:lnTo>
                  <a:lnTo>
                    <a:pt x="18704" y="115962"/>
                  </a:lnTo>
                  <a:lnTo>
                    <a:pt x="2181" y="89311"/>
                  </a:lnTo>
                  <a:lnTo>
                    <a:pt x="0" y="69409"/>
                  </a:lnTo>
                  <a:lnTo>
                    <a:pt x="4099" y="48865"/>
                  </a:lnTo>
                  <a:lnTo>
                    <a:pt x="13720" y="28036"/>
                  </a:lnTo>
                  <a:lnTo>
                    <a:pt x="28914" y="13319"/>
                  </a:lnTo>
                  <a:lnTo>
                    <a:pt x="48535" y="4049"/>
                  </a:lnTo>
                  <a:lnTo>
                    <a:pt x="84720" y="0"/>
                  </a:lnTo>
                  <a:lnTo>
                    <a:pt x="107263" y="3199"/>
                  </a:lnTo>
                  <a:lnTo>
                    <a:pt x="125861" y="11639"/>
                  </a:lnTo>
                  <a:lnTo>
                    <a:pt x="134096" y="17166"/>
                  </a:lnTo>
                  <a:lnTo>
                    <a:pt x="146365" y="32665"/>
                  </a:lnTo>
                  <a:lnTo>
                    <a:pt x="154548" y="52421"/>
                  </a:lnTo>
                  <a:lnTo>
                    <a:pt x="161094" y="112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769616" y="905450"/>
              <a:ext cx="305328" cy="21058"/>
            </a:xfrm>
            <a:custGeom>
              <a:avLst/>
              <a:gdLst/>
              <a:ahLst/>
              <a:cxnLst/>
              <a:rect l="0" t="0" r="0" b="0"/>
              <a:pathLst>
                <a:path w="305328" h="21058">
                  <a:moveTo>
                    <a:pt x="305327" y="0"/>
                  </a:moveTo>
                  <a:lnTo>
                    <a:pt x="256396" y="0"/>
                  </a:lnTo>
                  <a:lnTo>
                    <a:pt x="197265" y="5590"/>
                  </a:lnTo>
                  <a:lnTo>
                    <a:pt x="149046" y="9065"/>
                  </a:lnTo>
                  <a:lnTo>
                    <a:pt x="97715" y="10095"/>
                  </a:lnTo>
                  <a:lnTo>
                    <a:pt x="38712" y="11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790673" y="989807"/>
              <a:ext cx="273742" cy="10401"/>
            </a:xfrm>
            <a:custGeom>
              <a:avLst/>
              <a:gdLst/>
              <a:ahLst/>
              <a:cxnLst/>
              <a:rect l="0" t="0" r="0" b="0"/>
              <a:pathLst>
                <a:path w="273742" h="10401">
                  <a:moveTo>
                    <a:pt x="273741" y="10400"/>
                  </a:moveTo>
                  <a:lnTo>
                    <a:pt x="246185" y="3164"/>
                  </a:lnTo>
                  <a:lnTo>
                    <a:pt x="189963" y="522"/>
                  </a:lnTo>
                  <a:lnTo>
                    <a:pt x="127861" y="0"/>
                  </a:lnTo>
                  <a:lnTo>
                    <a:pt x="74910" y="7132"/>
                  </a:lnTo>
                  <a:lnTo>
                    <a:pt x="26842" y="9754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885430" y="634636"/>
              <a:ext cx="95312" cy="133945"/>
            </a:xfrm>
            <a:custGeom>
              <a:avLst/>
              <a:gdLst/>
              <a:ahLst/>
              <a:cxnLst/>
              <a:rect l="0" t="0" r="0" b="0"/>
              <a:pathLst>
                <a:path w="95312" h="133945">
                  <a:moveTo>
                    <a:pt x="0" y="18130"/>
                  </a:moveTo>
                  <a:lnTo>
                    <a:pt x="11178" y="6952"/>
                  </a:lnTo>
                  <a:lnTo>
                    <a:pt x="29145" y="1464"/>
                  </a:lnTo>
                  <a:lnTo>
                    <a:pt x="40486" y="0"/>
                  </a:lnTo>
                  <a:lnTo>
                    <a:pt x="59328" y="4613"/>
                  </a:lnTo>
                  <a:lnTo>
                    <a:pt x="90488" y="26639"/>
                  </a:lnTo>
                  <a:lnTo>
                    <a:pt x="94250" y="34331"/>
                  </a:lnTo>
                  <a:lnTo>
                    <a:pt x="95311" y="52237"/>
                  </a:lnTo>
                  <a:lnTo>
                    <a:pt x="91617" y="59585"/>
                  </a:lnTo>
                  <a:lnTo>
                    <a:pt x="78153" y="70870"/>
                  </a:lnTo>
                  <a:lnTo>
                    <a:pt x="45253" y="78211"/>
                  </a:lnTo>
                  <a:lnTo>
                    <a:pt x="38358" y="82750"/>
                  </a:lnTo>
                  <a:lnTo>
                    <a:pt x="34930" y="89286"/>
                  </a:lnTo>
                  <a:lnTo>
                    <a:pt x="34242" y="104737"/>
                  </a:lnTo>
                  <a:lnTo>
                    <a:pt x="42114" y="1339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948601" y="8422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506611" y="758051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49263"/>
                  </a:lnTo>
                  <a:lnTo>
                    <a:pt x="1170" y="100515"/>
                  </a:lnTo>
                  <a:lnTo>
                    <a:pt x="8406" y="158464"/>
                  </a:lnTo>
                  <a:lnTo>
                    <a:pt x="16789" y="213199"/>
                  </a:lnTo>
                  <a:lnTo>
                    <a:pt x="20963" y="265291"/>
                  </a:lnTo>
                  <a:lnTo>
                    <a:pt x="29142" y="325408"/>
                  </a:lnTo>
                  <a:lnTo>
                    <a:pt x="30862" y="361969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66421" y="821222"/>
              <a:ext cx="198077" cy="182500"/>
            </a:xfrm>
            <a:custGeom>
              <a:avLst/>
              <a:gdLst/>
              <a:ahLst/>
              <a:cxnLst/>
              <a:rect l="0" t="0" r="0" b="0"/>
              <a:pathLst>
                <a:path w="198077" h="182500">
                  <a:moveTo>
                    <a:pt x="198076" y="126342"/>
                  </a:moveTo>
                  <a:lnTo>
                    <a:pt x="139459" y="140996"/>
                  </a:lnTo>
                  <a:lnTo>
                    <a:pt x="82863" y="158009"/>
                  </a:lnTo>
                  <a:lnTo>
                    <a:pt x="29699" y="175486"/>
                  </a:lnTo>
                  <a:lnTo>
                    <a:pt x="8598" y="182499"/>
                  </a:lnTo>
                  <a:lnTo>
                    <a:pt x="2737" y="180158"/>
                  </a:lnTo>
                  <a:lnTo>
                    <a:pt x="0" y="173918"/>
                  </a:lnTo>
                  <a:lnTo>
                    <a:pt x="78" y="155676"/>
                  </a:lnTo>
                  <a:lnTo>
                    <a:pt x="4012" y="135870"/>
                  </a:lnTo>
                  <a:lnTo>
                    <a:pt x="35808" y="72666"/>
                  </a:lnTo>
                  <a:lnTo>
                    <a:pt x="53632" y="34501"/>
                  </a:lnTo>
                  <a:lnTo>
                    <a:pt x="822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738238" y="968621"/>
              <a:ext cx="126343" cy="84229"/>
            </a:xfrm>
            <a:custGeom>
              <a:avLst/>
              <a:gdLst/>
              <a:ahLst/>
              <a:cxnLst/>
              <a:rect l="0" t="0" r="0" b="0"/>
              <a:pathLst>
                <a:path w="126343" h="84229">
                  <a:moveTo>
                    <a:pt x="126342" y="0"/>
                  </a:moveTo>
                  <a:lnTo>
                    <a:pt x="95060" y="9576"/>
                  </a:lnTo>
                  <a:lnTo>
                    <a:pt x="34004" y="529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706653" y="937036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0" y="0"/>
                  </a:moveTo>
                  <a:lnTo>
                    <a:pt x="9575" y="24046"/>
                  </a:lnTo>
                  <a:lnTo>
                    <a:pt x="56117" y="82002"/>
                  </a:lnTo>
                  <a:lnTo>
                    <a:pt x="107785" y="123027"/>
                  </a:lnTo>
                  <a:lnTo>
                    <a:pt x="15792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107386" y="821222"/>
              <a:ext cx="41464" cy="400084"/>
            </a:xfrm>
            <a:custGeom>
              <a:avLst/>
              <a:gdLst/>
              <a:ahLst/>
              <a:cxnLst/>
              <a:rect l="0" t="0" r="0" b="0"/>
              <a:pathLst>
                <a:path w="41464" h="400084">
                  <a:moveTo>
                    <a:pt x="9878" y="0"/>
                  </a:moveTo>
                  <a:lnTo>
                    <a:pt x="1545" y="48931"/>
                  </a:lnTo>
                  <a:lnTo>
                    <a:pt x="0" y="96777"/>
                  </a:lnTo>
                  <a:lnTo>
                    <a:pt x="5067" y="154167"/>
                  </a:lnTo>
                  <a:lnTo>
                    <a:pt x="17333" y="216110"/>
                  </a:lnTo>
                  <a:lnTo>
                    <a:pt x="26385" y="266154"/>
                  </a:lnTo>
                  <a:lnTo>
                    <a:pt x="33156" y="322459"/>
                  </a:lnTo>
                  <a:lnTo>
                    <a:pt x="40369" y="382236"/>
                  </a:lnTo>
                  <a:lnTo>
                    <a:pt x="4146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4990507" y="1337119"/>
            <a:ext cx="1568747" cy="421141"/>
            <a:chOff x="4990507" y="1337119"/>
            <a:chExt cx="1568747" cy="421141"/>
          </a:xfrm>
        </p:grpSpPr>
        <p:sp>
          <p:nvSpPr>
            <p:cNvPr id="100" name="Freeform 99"/>
            <p:cNvSpPr/>
            <p:nvPr/>
          </p:nvSpPr>
          <p:spPr>
            <a:xfrm>
              <a:off x="4990507" y="1410818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42114" y="0"/>
                  </a:moveTo>
                  <a:lnTo>
                    <a:pt x="33781" y="37478"/>
                  </a:lnTo>
                  <a:lnTo>
                    <a:pt x="32020" y="88902"/>
                  </a:lnTo>
                  <a:lnTo>
                    <a:pt x="24436" y="145290"/>
                  </a:lnTo>
                  <a:lnTo>
                    <a:pt x="18605" y="208420"/>
                  </a:lnTo>
                  <a:lnTo>
                    <a:pt x="6535" y="26629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106321" y="1379233"/>
              <a:ext cx="192712" cy="346294"/>
            </a:xfrm>
            <a:custGeom>
              <a:avLst/>
              <a:gdLst/>
              <a:ahLst/>
              <a:cxnLst/>
              <a:rect l="0" t="0" r="0" b="0"/>
              <a:pathLst>
                <a:path w="192712" h="346294">
                  <a:moveTo>
                    <a:pt x="189513" y="0"/>
                  </a:moveTo>
                  <a:lnTo>
                    <a:pt x="129920" y="49498"/>
                  </a:lnTo>
                  <a:lnTo>
                    <a:pt x="87743" y="105933"/>
                  </a:lnTo>
                  <a:lnTo>
                    <a:pt x="52643" y="166346"/>
                  </a:lnTo>
                  <a:lnTo>
                    <a:pt x="25953" y="220820"/>
                  </a:lnTo>
                  <a:lnTo>
                    <a:pt x="13922" y="266277"/>
                  </a:lnTo>
                  <a:lnTo>
                    <a:pt x="14654" y="303114"/>
                  </a:lnTo>
                  <a:lnTo>
                    <a:pt x="16788" y="314380"/>
                  </a:lnTo>
                  <a:lnTo>
                    <a:pt x="28518" y="333137"/>
                  </a:lnTo>
                  <a:lnTo>
                    <a:pt x="36560" y="341414"/>
                  </a:lnTo>
                  <a:lnTo>
                    <a:pt x="47770" y="345762"/>
                  </a:lnTo>
                  <a:lnTo>
                    <a:pt x="90323" y="346293"/>
                  </a:lnTo>
                  <a:lnTo>
                    <a:pt x="130748" y="337872"/>
                  </a:lnTo>
                  <a:lnTo>
                    <a:pt x="150137" y="327200"/>
                  </a:lnTo>
                  <a:lnTo>
                    <a:pt x="174207" y="302449"/>
                  </a:lnTo>
                  <a:lnTo>
                    <a:pt x="190567" y="272888"/>
                  </a:lnTo>
                  <a:lnTo>
                    <a:pt x="192711" y="252305"/>
                  </a:lnTo>
                  <a:lnTo>
                    <a:pt x="188594" y="232628"/>
                  </a:lnTo>
                  <a:lnTo>
                    <a:pt x="178966" y="216084"/>
                  </a:lnTo>
                  <a:lnTo>
                    <a:pt x="163768" y="204052"/>
                  </a:lnTo>
                  <a:lnTo>
                    <a:pt x="154803" y="199205"/>
                  </a:lnTo>
                  <a:lnTo>
                    <a:pt x="132362" y="196940"/>
                  </a:lnTo>
                  <a:lnTo>
                    <a:pt x="85417" y="205018"/>
                  </a:lnTo>
                  <a:lnTo>
                    <a:pt x="58584" y="22010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64331" y="1442404"/>
              <a:ext cx="305328" cy="52643"/>
            </a:xfrm>
            <a:custGeom>
              <a:avLst/>
              <a:gdLst/>
              <a:ahLst/>
              <a:cxnLst/>
              <a:rect l="0" t="0" r="0" b="0"/>
              <a:pathLst>
                <a:path w="305328" h="52643">
                  <a:moveTo>
                    <a:pt x="305327" y="0"/>
                  </a:moveTo>
                  <a:lnTo>
                    <a:pt x="243046" y="16788"/>
                  </a:lnTo>
                  <a:lnTo>
                    <a:pt x="188996" y="23333"/>
                  </a:lnTo>
                  <a:lnTo>
                    <a:pt x="133259" y="35544"/>
                  </a:lnTo>
                  <a:lnTo>
                    <a:pt x="85628" y="45756"/>
                  </a:lnTo>
                  <a:lnTo>
                    <a:pt x="22980" y="512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738031" y="1558217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38583" y="17958"/>
                  </a:lnTo>
                  <a:lnTo>
                    <a:pt x="180012" y="31667"/>
                  </a:lnTo>
                  <a:lnTo>
                    <a:pt x="123036" y="40050"/>
                  </a:lnTo>
                  <a:lnTo>
                    <a:pt x="67890" y="50112"/>
                  </a:lnTo>
                  <a:lnTo>
                    <a:pt x="25109" y="6024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790673" y="1337119"/>
              <a:ext cx="84229" cy="379027"/>
            </a:xfrm>
            <a:custGeom>
              <a:avLst/>
              <a:gdLst/>
              <a:ahLst/>
              <a:cxnLst/>
              <a:rect l="0" t="0" r="0" b="0"/>
              <a:pathLst>
                <a:path w="84229" h="379027">
                  <a:moveTo>
                    <a:pt x="84228" y="0"/>
                  </a:moveTo>
                  <a:lnTo>
                    <a:pt x="81109" y="54144"/>
                  </a:lnTo>
                  <a:lnTo>
                    <a:pt x="66270" y="116964"/>
                  </a:lnTo>
                  <a:lnTo>
                    <a:pt x="56030" y="163857"/>
                  </a:lnTo>
                  <a:lnTo>
                    <a:pt x="45588" y="213627"/>
                  </a:lnTo>
                  <a:lnTo>
                    <a:pt x="31578" y="272958"/>
                  </a:lnTo>
                  <a:lnTo>
                    <a:pt x="14037" y="33542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27669" y="1358176"/>
              <a:ext cx="31585" cy="400084"/>
            </a:xfrm>
            <a:custGeom>
              <a:avLst/>
              <a:gdLst/>
              <a:ahLst/>
              <a:cxnLst/>
              <a:rect l="0" t="0" r="0" b="0"/>
              <a:pathLst>
                <a:path w="31585" h="400084">
                  <a:moveTo>
                    <a:pt x="31584" y="0"/>
                  </a:moveTo>
                  <a:lnTo>
                    <a:pt x="28465" y="60383"/>
                  </a:lnTo>
                  <a:lnTo>
                    <a:pt x="20132" y="118107"/>
                  </a:lnTo>
                  <a:lnTo>
                    <a:pt x="13373" y="179664"/>
                  </a:lnTo>
                  <a:lnTo>
                    <a:pt x="8251" y="232998"/>
                  </a:lnTo>
                  <a:lnTo>
                    <a:pt x="2444" y="280386"/>
                  </a:lnTo>
                  <a:lnTo>
                    <a:pt x="723" y="335761"/>
                  </a:lnTo>
                  <a:lnTo>
                    <a:pt x="214" y="376735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286805" y="1431875"/>
              <a:ext cx="272449" cy="244024"/>
            </a:xfrm>
            <a:custGeom>
              <a:avLst/>
              <a:gdLst/>
              <a:ahLst/>
              <a:cxnLst/>
              <a:rect l="0" t="0" r="0" b="0"/>
              <a:pathLst>
                <a:path w="272449" h="244024">
                  <a:moveTo>
                    <a:pt x="272448" y="94757"/>
                  </a:moveTo>
                  <a:lnTo>
                    <a:pt x="237551" y="124065"/>
                  </a:lnTo>
                  <a:lnTo>
                    <a:pt x="176331" y="149757"/>
                  </a:lnTo>
                  <a:lnTo>
                    <a:pt x="113131" y="189720"/>
                  </a:lnTo>
                  <a:lnTo>
                    <a:pt x="51228" y="223312"/>
                  </a:lnTo>
                  <a:lnTo>
                    <a:pt x="9212" y="244023"/>
                  </a:lnTo>
                  <a:lnTo>
                    <a:pt x="3371" y="243400"/>
                  </a:lnTo>
                  <a:lnTo>
                    <a:pt x="647" y="239476"/>
                  </a:lnTo>
                  <a:lnTo>
                    <a:pt x="0" y="233350"/>
                  </a:lnTo>
                  <a:lnTo>
                    <a:pt x="10269" y="202372"/>
                  </a:lnTo>
                  <a:lnTo>
                    <a:pt x="41420" y="147706"/>
                  </a:lnTo>
                  <a:lnTo>
                    <a:pt x="86108" y="84255"/>
                  </a:lnTo>
                  <a:lnTo>
                    <a:pt x="109222" y="52651"/>
                  </a:lnTo>
                  <a:lnTo>
                    <a:pt x="1355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4653596" y="2233165"/>
            <a:ext cx="4228910" cy="1130024"/>
            <a:chOff x="4653596" y="2233165"/>
            <a:chExt cx="4228910" cy="1130024"/>
          </a:xfrm>
        </p:grpSpPr>
        <p:sp>
          <p:nvSpPr>
            <p:cNvPr id="108" name="Freeform 107"/>
            <p:cNvSpPr/>
            <p:nvPr/>
          </p:nvSpPr>
          <p:spPr>
            <a:xfrm>
              <a:off x="4653596" y="2453139"/>
              <a:ext cx="42114" cy="315856"/>
            </a:xfrm>
            <a:custGeom>
              <a:avLst/>
              <a:gdLst/>
              <a:ahLst/>
              <a:cxnLst/>
              <a:rect l="0" t="0" r="0" b="0"/>
              <a:pathLst>
                <a:path w="42114" h="315856">
                  <a:moveTo>
                    <a:pt x="42113" y="0"/>
                  </a:moveTo>
                  <a:lnTo>
                    <a:pt x="33780" y="37478"/>
                  </a:lnTo>
                  <a:lnTo>
                    <a:pt x="32019" y="88902"/>
                  </a:lnTo>
                  <a:lnTo>
                    <a:pt x="31671" y="145290"/>
                  </a:lnTo>
                  <a:lnTo>
                    <a:pt x="30440" y="194477"/>
                  </a:lnTo>
                  <a:lnTo>
                    <a:pt x="20137" y="257261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62824" y="2505782"/>
              <a:ext cx="241474" cy="248222"/>
            </a:xfrm>
            <a:custGeom>
              <a:avLst/>
              <a:gdLst/>
              <a:ahLst/>
              <a:cxnLst/>
              <a:rect l="0" t="0" r="0" b="0"/>
              <a:pathLst>
                <a:path w="241474" h="248222">
                  <a:moveTo>
                    <a:pt x="132927" y="0"/>
                  </a:moveTo>
                  <a:lnTo>
                    <a:pt x="108880" y="9575"/>
                  </a:lnTo>
                  <a:lnTo>
                    <a:pt x="73334" y="39403"/>
                  </a:lnTo>
                  <a:lnTo>
                    <a:pt x="31158" y="95443"/>
                  </a:lnTo>
                  <a:lnTo>
                    <a:pt x="5416" y="145411"/>
                  </a:lnTo>
                  <a:lnTo>
                    <a:pt x="0" y="185285"/>
                  </a:lnTo>
                  <a:lnTo>
                    <a:pt x="2878" y="208691"/>
                  </a:lnTo>
                  <a:lnTo>
                    <a:pt x="14296" y="227672"/>
                  </a:lnTo>
                  <a:lnTo>
                    <a:pt x="22254" y="236009"/>
                  </a:lnTo>
                  <a:lnTo>
                    <a:pt x="43575" y="245273"/>
                  </a:lnTo>
                  <a:lnTo>
                    <a:pt x="68648" y="248221"/>
                  </a:lnTo>
                  <a:lnTo>
                    <a:pt x="109072" y="242133"/>
                  </a:lnTo>
                  <a:lnTo>
                    <a:pt x="161533" y="219708"/>
                  </a:lnTo>
                  <a:lnTo>
                    <a:pt x="215969" y="178862"/>
                  </a:lnTo>
                  <a:lnTo>
                    <a:pt x="223384" y="171884"/>
                  </a:lnTo>
                  <a:lnTo>
                    <a:pt x="239408" y="139706"/>
                  </a:lnTo>
                  <a:lnTo>
                    <a:pt x="241473" y="117074"/>
                  </a:lnTo>
                  <a:lnTo>
                    <a:pt x="237322" y="96487"/>
                  </a:lnTo>
                  <a:lnTo>
                    <a:pt x="221831" y="71742"/>
                  </a:lnTo>
                  <a:lnTo>
                    <a:pt x="192515" y="42421"/>
                  </a:lnTo>
                  <a:lnTo>
                    <a:pt x="183181" y="35299"/>
                  </a:lnTo>
                  <a:lnTo>
                    <a:pt x="173449" y="31722"/>
                  </a:lnTo>
                  <a:lnTo>
                    <a:pt x="122399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066943" y="2519398"/>
              <a:ext cx="262451" cy="204700"/>
            </a:xfrm>
            <a:custGeom>
              <a:avLst/>
              <a:gdLst/>
              <a:ahLst/>
              <a:cxnLst/>
              <a:rect l="0" t="0" r="0" b="0"/>
              <a:pathLst>
                <a:path w="262451" h="204700">
                  <a:moveTo>
                    <a:pt x="113078" y="7441"/>
                  </a:moveTo>
                  <a:lnTo>
                    <a:pt x="69115" y="27684"/>
                  </a:lnTo>
                  <a:lnTo>
                    <a:pt x="22284" y="67339"/>
                  </a:lnTo>
                  <a:lnTo>
                    <a:pt x="6497" y="93819"/>
                  </a:lnTo>
                  <a:lnTo>
                    <a:pt x="0" y="129481"/>
                  </a:lnTo>
                  <a:lnTo>
                    <a:pt x="4719" y="149808"/>
                  </a:lnTo>
                  <a:lnTo>
                    <a:pt x="26813" y="181922"/>
                  </a:lnTo>
                  <a:lnTo>
                    <a:pt x="52422" y="198089"/>
                  </a:lnTo>
                  <a:lnTo>
                    <a:pt x="87827" y="204699"/>
                  </a:lnTo>
                  <a:lnTo>
                    <a:pt x="147230" y="195663"/>
                  </a:lnTo>
                  <a:lnTo>
                    <a:pt x="205616" y="178067"/>
                  </a:lnTo>
                  <a:lnTo>
                    <a:pt x="230703" y="159252"/>
                  </a:lnTo>
                  <a:lnTo>
                    <a:pt x="251785" y="131971"/>
                  </a:lnTo>
                  <a:lnTo>
                    <a:pt x="261683" y="111921"/>
                  </a:lnTo>
                  <a:lnTo>
                    <a:pt x="262450" y="101661"/>
                  </a:lnTo>
                  <a:lnTo>
                    <a:pt x="246467" y="49484"/>
                  </a:lnTo>
                  <a:lnTo>
                    <a:pt x="230329" y="23538"/>
                  </a:lnTo>
                  <a:lnTo>
                    <a:pt x="214323" y="11476"/>
                  </a:lnTo>
                  <a:lnTo>
                    <a:pt x="193170" y="3385"/>
                  </a:lnTo>
                  <a:lnTo>
                    <a:pt x="153056" y="0"/>
                  </a:lnTo>
                  <a:lnTo>
                    <a:pt x="123606" y="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53761" y="2547896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00173" y="17981"/>
                  </a:lnTo>
                  <a:lnTo>
                    <a:pt x="62359" y="76331"/>
                  </a:lnTo>
                  <a:lnTo>
                    <a:pt x="9328" y="13773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1647" y="2547896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0" y="0"/>
                  </a:moveTo>
                  <a:lnTo>
                    <a:pt x="34747" y="37086"/>
                  </a:lnTo>
                  <a:lnTo>
                    <a:pt x="50330" y="63631"/>
                  </a:lnTo>
                  <a:lnTo>
                    <a:pt x="79612" y="97274"/>
                  </a:lnTo>
                  <a:lnTo>
                    <a:pt x="102944" y="131779"/>
                  </a:lnTo>
                  <a:lnTo>
                    <a:pt x="136871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701737" y="2423478"/>
              <a:ext cx="307155" cy="405960"/>
            </a:xfrm>
            <a:custGeom>
              <a:avLst/>
              <a:gdLst/>
              <a:ahLst/>
              <a:cxnLst/>
              <a:rect l="0" t="0" r="0" b="0"/>
              <a:pathLst>
                <a:path w="307155" h="405960">
                  <a:moveTo>
                    <a:pt x="257392" y="19133"/>
                  </a:moveTo>
                  <a:lnTo>
                    <a:pt x="240625" y="24722"/>
                  </a:lnTo>
                  <a:lnTo>
                    <a:pt x="223034" y="24347"/>
                  </a:lnTo>
                  <a:lnTo>
                    <a:pt x="164394" y="18650"/>
                  </a:lnTo>
                  <a:lnTo>
                    <a:pt x="109647" y="7816"/>
                  </a:lnTo>
                  <a:lnTo>
                    <a:pt x="48184" y="0"/>
                  </a:lnTo>
                  <a:lnTo>
                    <a:pt x="23641" y="5170"/>
                  </a:lnTo>
                  <a:lnTo>
                    <a:pt x="13821" y="9825"/>
                  </a:lnTo>
                  <a:lnTo>
                    <a:pt x="7274" y="17607"/>
                  </a:lnTo>
                  <a:lnTo>
                    <a:pt x="0" y="38732"/>
                  </a:lnTo>
                  <a:lnTo>
                    <a:pt x="1493" y="71343"/>
                  </a:lnTo>
                  <a:lnTo>
                    <a:pt x="15738" y="124361"/>
                  </a:lnTo>
                  <a:lnTo>
                    <a:pt x="22794" y="159106"/>
                  </a:lnTo>
                  <a:lnTo>
                    <a:pt x="23784" y="172110"/>
                  </a:lnTo>
                  <a:lnTo>
                    <a:pt x="26784" y="178439"/>
                  </a:lnTo>
                  <a:lnTo>
                    <a:pt x="31124" y="180320"/>
                  </a:lnTo>
                  <a:lnTo>
                    <a:pt x="36357" y="179233"/>
                  </a:lnTo>
                  <a:lnTo>
                    <a:pt x="80801" y="153532"/>
                  </a:lnTo>
                  <a:lnTo>
                    <a:pt x="121881" y="147862"/>
                  </a:lnTo>
                  <a:lnTo>
                    <a:pt x="159919" y="151771"/>
                  </a:lnTo>
                  <a:lnTo>
                    <a:pt x="214920" y="178352"/>
                  </a:lnTo>
                  <a:lnTo>
                    <a:pt x="275298" y="227621"/>
                  </a:lnTo>
                  <a:lnTo>
                    <a:pt x="289917" y="243985"/>
                  </a:lnTo>
                  <a:lnTo>
                    <a:pt x="300314" y="262957"/>
                  </a:lnTo>
                  <a:lnTo>
                    <a:pt x="307154" y="304547"/>
                  </a:lnTo>
                  <a:lnTo>
                    <a:pt x="302515" y="330817"/>
                  </a:lnTo>
                  <a:lnTo>
                    <a:pt x="291485" y="353021"/>
                  </a:lnTo>
                  <a:lnTo>
                    <a:pt x="274884" y="370689"/>
                  </a:lnTo>
                  <a:lnTo>
                    <a:pt x="235631" y="392689"/>
                  </a:lnTo>
                  <a:lnTo>
                    <a:pt x="203371" y="403427"/>
                  </a:lnTo>
                  <a:lnTo>
                    <a:pt x="165867" y="405959"/>
                  </a:lnTo>
                  <a:lnTo>
                    <a:pt x="114921" y="396927"/>
                  </a:lnTo>
                  <a:lnTo>
                    <a:pt x="67879" y="3876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264456" y="2495253"/>
              <a:ext cx="368498" cy="31587"/>
            </a:xfrm>
            <a:custGeom>
              <a:avLst/>
              <a:gdLst/>
              <a:ahLst/>
              <a:cxnLst/>
              <a:rect l="0" t="0" r="0" b="0"/>
              <a:pathLst>
                <a:path w="368498" h="31587">
                  <a:moveTo>
                    <a:pt x="368497" y="0"/>
                  </a:moveTo>
                  <a:lnTo>
                    <a:pt x="319566" y="8334"/>
                  </a:lnTo>
                  <a:lnTo>
                    <a:pt x="266025" y="15685"/>
                  </a:lnTo>
                  <a:lnTo>
                    <a:pt x="213248" y="19996"/>
                  </a:lnTo>
                  <a:lnTo>
                    <a:pt x="154643" y="20848"/>
                  </a:lnTo>
                  <a:lnTo>
                    <a:pt x="104312" y="20995"/>
                  </a:lnTo>
                  <a:lnTo>
                    <a:pt x="55473" y="241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06570" y="2626535"/>
              <a:ext cx="347441" cy="16119"/>
            </a:xfrm>
            <a:custGeom>
              <a:avLst/>
              <a:gdLst/>
              <a:ahLst/>
              <a:cxnLst/>
              <a:rect l="0" t="0" r="0" b="0"/>
              <a:pathLst>
                <a:path w="347441" h="16119">
                  <a:moveTo>
                    <a:pt x="347440" y="5589"/>
                  </a:moveTo>
                  <a:lnTo>
                    <a:pt x="330672" y="0"/>
                  </a:lnTo>
                  <a:lnTo>
                    <a:pt x="313082" y="375"/>
                  </a:lnTo>
                  <a:lnTo>
                    <a:pt x="254441" y="4902"/>
                  </a:lnTo>
                  <a:lnTo>
                    <a:pt x="191361" y="11088"/>
                  </a:lnTo>
                  <a:lnTo>
                    <a:pt x="139358" y="15124"/>
                  </a:lnTo>
                  <a:lnTo>
                    <a:pt x="80907" y="15921"/>
                  </a:lnTo>
                  <a:lnTo>
                    <a:pt x="36840" y="16059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27627" y="2233165"/>
              <a:ext cx="203006" cy="167333"/>
            </a:xfrm>
            <a:custGeom>
              <a:avLst/>
              <a:gdLst/>
              <a:ahLst/>
              <a:cxnLst/>
              <a:rect l="0" t="0" r="0" b="0"/>
              <a:pathLst>
                <a:path w="203006" h="167333">
                  <a:moveTo>
                    <a:pt x="0" y="40990"/>
                  </a:moveTo>
                  <a:lnTo>
                    <a:pt x="34897" y="11682"/>
                  </a:lnTo>
                  <a:lnTo>
                    <a:pt x="57234" y="4567"/>
                  </a:lnTo>
                  <a:lnTo>
                    <a:pt x="115290" y="0"/>
                  </a:lnTo>
                  <a:lnTo>
                    <a:pt x="154652" y="4798"/>
                  </a:lnTo>
                  <a:lnTo>
                    <a:pt x="174409" y="13596"/>
                  </a:lnTo>
                  <a:lnTo>
                    <a:pt x="182953" y="19218"/>
                  </a:lnTo>
                  <a:lnTo>
                    <a:pt x="195567" y="34823"/>
                  </a:lnTo>
                  <a:lnTo>
                    <a:pt x="200568" y="43898"/>
                  </a:lnTo>
                  <a:lnTo>
                    <a:pt x="203005" y="63339"/>
                  </a:lnTo>
                  <a:lnTo>
                    <a:pt x="202017" y="73437"/>
                  </a:lnTo>
                  <a:lnTo>
                    <a:pt x="196680" y="80169"/>
                  </a:lnTo>
                  <a:lnTo>
                    <a:pt x="178270" y="87649"/>
                  </a:lnTo>
                  <a:lnTo>
                    <a:pt x="130664" y="94790"/>
                  </a:lnTo>
                  <a:lnTo>
                    <a:pt x="112274" y="104286"/>
                  </a:lnTo>
                  <a:lnTo>
                    <a:pt x="107605" y="111263"/>
                  </a:lnTo>
                  <a:lnTo>
                    <a:pt x="105536" y="128374"/>
                  </a:lnTo>
                  <a:lnTo>
                    <a:pt x="115813" y="167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64497" y="246366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033036" y="2368911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6586" y="33622"/>
                  </a:lnTo>
                  <a:lnTo>
                    <a:pt x="3121" y="70664"/>
                  </a:lnTo>
                  <a:lnTo>
                    <a:pt x="8719" y="121454"/>
                  </a:lnTo>
                  <a:lnTo>
                    <a:pt x="15760" y="175940"/>
                  </a:lnTo>
                  <a:lnTo>
                    <a:pt x="18841" y="237308"/>
                  </a:lnTo>
                  <a:lnTo>
                    <a:pt x="13512" y="287253"/>
                  </a:lnTo>
                  <a:lnTo>
                    <a:pt x="7998" y="343524"/>
                  </a:lnTo>
                  <a:lnTo>
                    <a:pt x="2370" y="377866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27792" y="2407669"/>
              <a:ext cx="252685" cy="372239"/>
            </a:xfrm>
            <a:custGeom>
              <a:avLst/>
              <a:gdLst/>
              <a:ahLst/>
              <a:cxnLst/>
              <a:rect l="0" t="0" r="0" b="0"/>
              <a:pathLst>
                <a:path w="252685" h="372239">
                  <a:moveTo>
                    <a:pt x="0" y="77056"/>
                  </a:moveTo>
                  <a:lnTo>
                    <a:pt x="9576" y="53009"/>
                  </a:lnTo>
                  <a:lnTo>
                    <a:pt x="27534" y="31586"/>
                  </a:lnTo>
                  <a:lnTo>
                    <a:pt x="54562" y="11591"/>
                  </a:lnTo>
                  <a:lnTo>
                    <a:pt x="74553" y="1947"/>
                  </a:lnTo>
                  <a:lnTo>
                    <a:pt x="98256" y="0"/>
                  </a:lnTo>
                  <a:lnTo>
                    <a:pt x="122048" y="4205"/>
                  </a:lnTo>
                  <a:lnTo>
                    <a:pt x="140422" y="13872"/>
                  </a:lnTo>
                  <a:lnTo>
                    <a:pt x="153267" y="32207"/>
                  </a:lnTo>
                  <a:lnTo>
                    <a:pt x="171046" y="82105"/>
                  </a:lnTo>
                  <a:lnTo>
                    <a:pt x="177417" y="145427"/>
                  </a:lnTo>
                  <a:lnTo>
                    <a:pt x="175556" y="208021"/>
                  </a:lnTo>
                  <a:lnTo>
                    <a:pt x="169859" y="266052"/>
                  </a:lnTo>
                  <a:lnTo>
                    <a:pt x="157694" y="310999"/>
                  </a:lnTo>
                  <a:lnTo>
                    <a:pt x="139271" y="342775"/>
                  </a:lnTo>
                  <a:lnTo>
                    <a:pt x="113406" y="367007"/>
                  </a:lnTo>
                  <a:lnTo>
                    <a:pt x="102510" y="370962"/>
                  </a:lnTo>
                  <a:lnTo>
                    <a:pt x="77926" y="372238"/>
                  </a:lnTo>
                  <a:lnTo>
                    <a:pt x="57640" y="365785"/>
                  </a:lnTo>
                  <a:lnTo>
                    <a:pt x="48955" y="360789"/>
                  </a:lnTo>
                  <a:lnTo>
                    <a:pt x="36186" y="345879"/>
                  </a:lnTo>
                  <a:lnTo>
                    <a:pt x="31143" y="336990"/>
                  </a:lnTo>
                  <a:lnTo>
                    <a:pt x="28659" y="317754"/>
                  </a:lnTo>
                  <a:lnTo>
                    <a:pt x="32625" y="298677"/>
                  </a:lnTo>
                  <a:lnTo>
                    <a:pt x="42186" y="282399"/>
                  </a:lnTo>
                  <a:lnTo>
                    <a:pt x="57353" y="270485"/>
                  </a:lnTo>
                  <a:lnTo>
                    <a:pt x="66312" y="265670"/>
                  </a:lnTo>
                  <a:lnTo>
                    <a:pt x="88744" y="263440"/>
                  </a:lnTo>
                  <a:lnTo>
                    <a:pt x="146608" y="274562"/>
                  </a:lnTo>
                  <a:lnTo>
                    <a:pt x="199938" y="291264"/>
                  </a:lnTo>
                  <a:lnTo>
                    <a:pt x="252684" y="2981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450053" y="2406139"/>
              <a:ext cx="262095" cy="359721"/>
            </a:xfrm>
            <a:custGeom>
              <a:avLst/>
              <a:gdLst/>
              <a:ahLst/>
              <a:cxnLst/>
              <a:rect l="0" t="0" r="0" b="0"/>
              <a:pathLst>
                <a:path w="262095" h="359721">
                  <a:moveTo>
                    <a:pt x="214693" y="15415"/>
                  </a:moveTo>
                  <a:lnTo>
                    <a:pt x="172001" y="18535"/>
                  </a:lnTo>
                  <a:lnTo>
                    <a:pt x="150095" y="21481"/>
                  </a:lnTo>
                  <a:lnTo>
                    <a:pt x="97904" y="13840"/>
                  </a:lnTo>
                  <a:lnTo>
                    <a:pt x="36966" y="0"/>
                  </a:lnTo>
                  <a:lnTo>
                    <a:pt x="15211" y="1935"/>
                  </a:lnTo>
                  <a:lnTo>
                    <a:pt x="8005" y="8768"/>
                  </a:lnTo>
                  <a:lnTo>
                    <a:pt x="0" y="31958"/>
                  </a:lnTo>
                  <a:lnTo>
                    <a:pt x="2096" y="94505"/>
                  </a:lnTo>
                  <a:lnTo>
                    <a:pt x="6842" y="156946"/>
                  </a:lnTo>
                  <a:lnTo>
                    <a:pt x="9445" y="169431"/>
                  </a:lnTo>
                  <a:lnTo>
                    <a:pt x="15860" y="176584"/>
                  </a:lnTo>
                  <a:lnTo>
                    <a:pt x="24816" y="180183"/>
                  </a:lnTo>
                  <a:lnTo>
                    <a:pt x="46075" y="181062"/>
                  </a:lnTo>
                  <a:lnTo>
                    <a:pt x="98858" y="169001"/>
                  </a:lnTo>
                  <a:lnTo>
                    <a:pt x="136048" y="170236"/>
                  </a:lnTo>
                  <a:lnTo>
                    <a:pt x="192985" y="184386"/>
                  </a:lnTo>
                  <a:lnTo>
                    <a:pt x="213234" y="192289"/>
                  </a:lnTo>
                  <a:lnTo>
                    <a:pt x="237787" y="211062"/>
                  </a:lnTo>
                  <a:lnTo>
                    <a:pt x="252643" y="228711"/>
                  </a:lnTo>
                  <a:lnTo>
                    <a:pt x="260805" y="254493"/>
                  </a:lnTo>
                  <a:lnTo>
                    <a:pt x="262094" y="283109"/>
                  </a:lnTo>
                  <a:lnTo>
                    <a:pt x="254867" y="307525"/>
                  </a:lnTo>
                  <a:lnTo>
                    <a:pt x="237645" y="335413"/>
                  </a:lnTo>
                  <a:lnTo>
                    <a:pt x="221384" y="347929"/>
                  </a:lnTo>
                  <a:lnTo>
                    <a:pt x="201290" y="356222"/>
                  </a:lnTo>
                  <a:lnTo>
                    <a:pt x="162499" y="359720"/>
                  </a:lnTo>
                  <a:lnTo>
                    <a:pt x="110059" y="354134"/>
                  </a:lnTo>
                  <a:lnTo>
                    <a:pt x="88351" y="352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917430" y="2526839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48889" y="5756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875316" y="2505782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0" y="0"/>
                  </a:moveTo>
                  <a:lnTo>
                    <a:pt x="20243" y="43963"/>
                  </a:lnTo>
                  <a:lnTo>
                    <a:pt x="65487" y="105447"/>
                  </a:lnTo>
                  <a:lnTo>
                    <a:pt x="128252" y="165069"/>
                  </a:lnTo>
                  <a:lnTo>
                    <a:pt x="13687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8412269" y="2453139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31586" y="0"/>
                  </a:moveTo>
                  <a:lnTo>
                    <a:pt x="24350" y="28726"/>
                  </a:lnTo>
                  <a:lnTo>
                    <a:pt x="20863" y="77922"/>
                  </a:lnTo>
                  <a:lnTo>
                    <a:pt x="14111" y="130063"/>
                  </a:lnTo>
                  <a:lnTo>
                    <a:pt x="11590" y="182557"/>
                  </a:lnTo>
                  <a:lnTo>
                    <a:pt x="10843" y="233986"/>
                  </a:lnTo>
                  <a:lnTo>
                    <a:pt x="7471" y="29387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65541" y="2463668"/>
              <a:ext cx="246729" cy="203553"/>
            </a:xfrm>
            <a:custGeom>
              <a:avLst/>
              <a:gdLst/>
              <a:ahLst/>
              <a:cxnLst/>
              <a:rect l="0" t="0" r="0" b="0"/>
              <a:pathLst>
                <a:path w="246729" h="203553">
                  <a:moveTo>
                    <a:pt x="246728" y="136870"/>
                  </a:moveTo>
                  <a:lnTo>
                    <a:pt x="184447" y="154829"/>
                  </a:lnTo>
                  <a:lnTo>
                    <a:pt x="122121" y="172019"/>
                  </a:lnTo>
                  <a:lnTo>
                    <a:pt x="59639" y="189520"/>
                  </a:lnTo>
                  <a:lnTo>
                    <a:pt x="15580" y="203552"/>
                  </a:lnTo>
                  <a:lnTo>
                    <a:pt x="8401" y="201212"/>
                  </a:lnTo>
                  <a:lnTo>
                    <a:pt x="3616" y="194973"/>
                  </a:lnTo>
                  <a:lnTo>
                    <a:pt x="425" y="186134"/>
                  </a:lnTo>
                  <a:lnTo>
                    <a:pt x="0" y="166954"/>
                  </a:lnTo>
                  <a:lnTo>
                    <a:pt x="4880" y="146731"/>
                  </a:lnTo>
                  <a:lnTo>
                    <a:pt x="40311" y="84169"/>
                  </a:lnTo>
                  <a:lnTo>
                    <a:pt x="72263" y="23392"/>
                  </a:lnTo>
                  <a:lnTo>
                    <a:pt x="782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26448" y="3049138"/>
              <a:ext cx="229628" cy="314051"/>
            </a:xfrm>
            <a:custGeom>
              <a:avLst/>
              <a:gdLst/>
              <a:ahLst/>
              <a:cxnLst/>
              <a:rect l="0" t="0" r="0" b="0"/>
              <a:pathLst>
                <a:path w="229628" h="314051">
                  <a:moveTo>
                    <a:pt x="221987" y="14654"/>
                  </a:moveTo>
                  <a:lnTo>
                    <a:pt x="163370" y="14655"/>
                  </a:lnTo>
                  <a:lnTo>
                    <a:pt x="108026" y="13485"/>
                  </a:lnTo>
                  <a:lnTo>
                    <a:pt x="45102" y="3202"/>
                  </a:lnTo>
                  <a:lnTo>
                    <a:pt x="30364" y="0"/>
                  </a:lnTo>
                  <a:lnTo>
                    <a:pt x="19369" y="1375"/>
                  </a:lnTo>
                  <a:lnTo>
                    <a:pt x="10869" y="5802"/>
                  </a:lnTo>
                  <a:lnTo>
                    <a:pt x="4033" y="12262"/>
                  </a:lnTo>
                  <a:lnTo>
                    <a:pt x="645" y="20079"/>
                  </a:lnTo>
                  <a:lnTo>
                    <a:pt x="0" y="38122"/>
                  </a:lnTo>
                  <a:lnTo>
                    <a:pt x="9105" y="100124"/>
                  </a:lnTo>
                  <a:lnTo>
                    <a:pt x="16549" y="149690"/>
                  </a:lnTo>
                  <a:lnTo>
                    <a:pt x="20688" y="154981"/>
                  </a:lnTo>
                  <a:lnTo>
                    <a:pt x="25786" y="156169"/>
                  </a:lnTo>
                  <a:lnTo>
                    <a:pt x="31525" y="154621"/>
                  </a:lnTo>
                  <a:lnTo>
                    <a:pt x="87823" y="118129"/>
                  </a:lnTo>
                  <a:lnTo>
                    <a:pt x="112445" y="113286"/>
                  </a:lnTo>
                  <a:lnTo>
                    <a:pt x="147026" y="116148"/>
                  </a:lnTo>
                  <a:lnTo>
                    <a:pt x="179499" y="129994"/>
                  </a:lnTo>
                  <a:lnTo>
                    <a:pt x="205758" y="148915"/>
                  </a:lnTo>
                  <a:lnTo>
                    <a:pt x="222767" y="174928"/>
                  </a:lnTo>
                  <a:lnTo>
                    <a:pt x="229627" y="210452"/>
                  </a:lnTo>
                  <a:lnTo>
                    <a:pt x="226070" y="245024"/>
                  </a:lnTo>
                  <a:lnTo>
                    <a:pt x="212018" y="277494"/>
                  </a:lnTo>
                  <a:lnTo>
                    <a:pt x="196499" y="292519"/>
                  </a:lnTo>
                  <a:lnTo>
                    <a:pt x="176734" y="301926"/>
                  </a:lnTo>
                  <a:lnTo>
                    <a:pt x="117906" y="314050"/>
                  </a:lnTo>
                  <a:lnTo>
                    <a:pt x="85473" y="312635"/>
                  </a:lnTo>
                  <a:lnTo>
                    <a:pt x="45412" y="294440"/>
                  </a:lnTo>
                  <a:lnTo>
                    <a:pt x="21946" y="277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203908" y="3074321"/>
              <a:ext cx="221626" cy="242742"/>
            </a:xfrm>
            <a:custGeom>
              <a:avLst/>
              <a:gdLst/>
              <a:ahLst/>
              <a:cxnLst/>
              <a:rect l="0" t="0" r="0" b="0"/>
              <a:pathLst>
                <a:path w="221626" h="242742">
                  <a:moveTo>
                    <a:pt x="91926" y="0"/>
                  </a:moveTo>
                  <a:lnTo>
                    <a:pt x="47963" y="20243"/>
                  </a:lnTo>
                  <a:lnTo>
                    <a:pt x="23268" y="50582"/>
                  </a:lnTo>
                  <a:lnTo>
                    <a:pt x="6722" y="83617"/>
                  </a:lnTo>
                  <a:lnTo>
                    <a:pt x="0" y="121222"/>
                  </a:lnTo>
                  <a:lnTo>
                    <a:pt x="6134" y="167444"/>
                  </a:lnTo>
                  <a:lnTo>
                    <a:pt x="16463" y="198572"/>
                  </a:lnTo>
                  <a:lnTo>
                    <a:pt x="46995" y="237990"/>
                  </a:lnTo>
                  <a:lnTo>
                    <a:pt x="56122" y="241718"/>
                  </a:lnTo>
                  <a:lnTo>
                    <a:pt x="78743" y="242741"/>
                  </a:lnTo>
                  <a:lnTo>
                    <a:pt x="112196" y="236739"/>
                  </a:lnTo>
                  <a:lnTo>
                    <a:pt x="138746" y="221963"/>
                  </a:lnTo>
                  <a:lnTo>
                    <a:pt x="182970" y="182262"/>
                  </a:lnTo>
                  <a:lnTo>
                    <a:pt x="210039" y="138731"/>
                  </a:lnTo>
                  <a:lnTo>
                    <a:pt x="219680" y="116640"/>
                  </a:lnTo>
                  <a:lnTo>
                    <a:pt x="221625" y="95124"/>
                  </a:lnTo>
                  <a:lnTo>
                    <a:pt x="213342" y="52715"/>
                  </a:lnTo>
                  <a:lnTo>
                    <a:pt x="198221" y="26668"/>
                  </a:lnTo>
                  <a:lnTo>
                    <a:pt x="182452" y="14582"/>
                  </a:lnTo>
                  <a:lnTo>
                    <a:pt x="164915" y="6481"/>
                  </a:lnTo>
                  <a:lnTo>
                    <a:pt x="1340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476017" y="3053264"/>
              <a:ext cx="248914" cy="228431"/>
            </a:xfrm>
            <a:custGeom>
              <a:avLst/>
              <a:gdLst/>
              <a:ahLst/>
              <a:cxnLst/>
              <a:rect l="0" t="0" r="0" b="0"/>
              <a:pathLst>
                <a:path w="248914" h="228431">
                  <a:moveTo>
                    <a:pt x="104086" y="0"/>
                  </a:moveTo>
                  <a:lnTo>
                    <a:pt x="80040" y="9575"/>
                  </a:lnTo>
                  <a:lnTo>
                    <a:pt x="58617" y="27533"/>
                  </a:lnTo>
                  <a:lnTo>
                    <a:pt x="12458" y="86802"/>
                  </a:lnTo>
                  <a:lnTo>
                    <a:pt x="4871" y="107599"/>
                  </a:lnTo>
                  <a:lnTo>
                    <a:pt x="0" y="159078"/>
                  </a:lnTo>
                  <a:lnTo>
                    <a:pt x="1674" y="184175"/>
                  </a:lnTo>
                  <a:lnTo>
                    <a:pt x="10217" y="203128"/>
                  </a:lnTo>
                  <a:lnTo>
                    <a:pt x="28051" y="216231"/>
                  </a:lnTo>
                  <a:lnTo>
                    <a:pt x="51576" y="224784"/>
                  </a:lnTo>
                  <a:lnTo>
                    <a:pt x="89957" y="228430"/>
                  </a:lnTo>
                  <a:lnTo>
                    <a:pt x="145726" y="216706"/>
                  </a:lnTo>
                  <a:lnTo>
                    <a:pt x="172056" y="201209"/>
                  </a:lnTo>
                  <a:lnTo>
                    <a:pt x="194676" y="181800"/>
                  </a:lnTo>
                  <a:lnTo>
                    <a:pt x="233705" y="122598"/>
                  </a:lnTo>
                  <a:lnTo>
                    <a:pt x="245697" y="92477"/>
                  </a:lnTo>
                  <a:lnTo>
                    <a:pt x="248913" y="67617"/>
                  </a:lnTo>
                  <a:lnTo>
                    <a:pt x="244103" y="47209"/>
                  </a:lnTo>
                  <a:lnTo>
                    <a:pt x="232996" y="30341"/>
                  </a:lnTo>
                  <a:lnTo>
                    <a:pt x="216362" y="15045"/>
                  </a:lnTo>
                  <a:lnTo>
                    <a:pt x="205843" y="11199"/>
                  </a:lnTo>
                  <a:lnTo>
                    <a:pt x="14620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201285" y="3023873"/>
              <a:ext cx="147400" cy="8335"/>
            </a:xfrm>
            <a:custGeom>
              <a:avLst/>
              <a:gdLst/>
              <a:ahLst/>
              <a:cxnLst/>
              <a:rect l="0" t="0" r="0" b="0"/>
              <a:pathLst>
                <a:path w="147400" h="8335">
                  <a:moveTo>
                    <a:pt x="147399" y="8334"/>
                  </a:moveTo>
                  <a:lnTo>
                    <a:pt x="109921" y="0"/>
                  </a:lnTo>
                  <a:lnTo>
                    <a:pt x="52908" y="3828"/>
                  </a:lnTo>
                  <a:lnTo>
                    <a:pt x="0" y="83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211813" y="3126963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30978" y="8334"/>
                  </a:lnTo>
                  <a:lnTo>
                    <a:pt x="73965" y="10095"/>
                  </a:lnTo>
                  <a:lnTo>
                    <a:pt x="1297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760765" y="2912438"/>
              <a:ext cx="259464" cy="359096"/>
            </a:xfrm>
            <a:custGeom>
              <a:avLst/>
              <a:gdLst/>
              <a:ahLst/>
              <a:cxnLst/>
              <a:rect l="0" t="0" r="0" b="0"/>
              <a:pathLst>
                <a:path w="259464" h="359096">
                  <a:moveTo>
                    <a:pt x="251214" y="46069"/>
                  </a:moveTo>
                  <a:lnTo>
                    <a:pt x="192597" y="37004"/>
                  </a:lnTo>
                  <a:lnTo>
                    <a:pt x="132881" y="24281"/>
                  </a:lnTo>
                  <a:lnTo>
                    <a:pt x="78751" y="16419"/>
                  </a:lnTo>
                  <a:lnTo>
                    <a:pt x="20446" y="3286"/>
                  </a:lnTo>
                  <a:lnTo>
                    <a:pt x="9631" y="0"/>
                  </a:lnTo>
                  <a:lnTo>
                    <a:pt x="3591" y="2488"/>
                  </a:lnTo>
                  <a:lnTo>
                    <a:pt x="735" y="8826"/>
                  </a:lnTo>
                  <a:lnTo>
                    <a:pt x="0" y="17731"/>
                  </a:lnTo>
                  <a:lnTo>
                    <a:pt x="15391" y="79007"/>
                  </a:lnTo>
                  <a:lnTo>
                    <a:pt x="18759" y="134074"/>
                  </a:lnTo>
                  <a:lnTo>
                    <a:pt x="13752" y="170411"/>
                  </a:lnTo>
                  <a:lnTo>
                    <a:pt x="12188" y="173417"/>
                  </a:lnTo>
                  <a:lnTo>
                    <a:pt x="11145" y="170742"/>
                  </a:lnTo>
                  <a:lnTo>
                    <a:pt x="10450" y="164280"/>
                  </a:lnTo>
                  <a:lnTo>
                    <a:pt x="15915" y="150860"/>
                  </a:lnTo>
                  <a:lnTo>
                    <a:pt x="38489" y="123181"/>
                  </a:lnTo>
                  <a:lnTo>
                    <a:pt x="69771" y="107782"/>
                  </a:lnTo>
                  <a:lnTo>
                    <a:pt x="108676" y="101399"/>
                  </a:lnTo>
                  <a:lnTo>
                    <a:pt x="132882" y="106145"/>
                  </a:lnTo>
                  <a:lnTo>
                    <a:pt x="186541" y="134786"/>
                  </a:lnTo>
                  <a:lnTo>
                    <a:pt x="218639" y="165196"/>
                  </a:lnTo>
                  <a:lnTo>
                    <a:pt x="237272" y="194450"/>
                  </a:lnTo>
                  <a:lnTo>
                    <a:pt x="256613" y="247410"/>
                  </a:lnTo>
                  <a:lnTo>
                    <a:pt x="259463" y="272814"/>
                  </a:lnTo>
                  <a:lnTo>
                    <a:pt x="254490" y="296583"/>
                  </a:lnTo>
                  <a:lnTo>
                    <a:pt x="243312" y="318846"/>
                  </a:lnTo>
                  <a:lnTo>
                    <a:pt x="226644" y="340439"/>
                  </a:lnTo>
                  <a:lnTo>
                    <a:pt x="201299" y="352375"/>
                  </a:lnTo>
                  <a:lnTo>
                    <a:pt x="154146" y="359095"/>
                  </a:lnTo>
                  <a:lnTo>
                    <a:pt x="109369" y="357967"/>
                  </a:lnTo>
                  <a:lnTo>
                    <a:pt x="51173" y="340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045568" y="2976399"/>
              <a:ext cx="265645" cy="283337"/>
            </a:xfrm>
            <a:custGeom>
              <a:avLst/>
              <a:gdLst/>
              <a:ahLst/>
              <a:cxnLst/>
              <a:rect l="0" t="0" r="0" b="0"/>
              <a:pathLst>
                <a:path w="265645" h="283337">
                  <a:moveTo>
                    <a:pt x="166453" y="24222"/>
                  </a:moveTo>
                  <a:lnTo>
                    <a:pt x="128974" y="15889"/>
                  </a:lnTo>
                  <a:lnTo>
                    <a:pt x="105342" y="17009"/>
                  </a:lnTo>
                  <a:lnTo>
                    <a:pt x="73476" y="30794"/>
                  </a:lnTo>
                  <a:lnTo>
                    <a:pt x="48697" y="50866"/>
                  </a:lnTo>
                  <a:lnTo>
                    <a:pt x="12241" y="104247"/>
                  </a:lnTo>
                  <a:lnTo>
                    <a:pt x="2218" y="144380"/>
                  </a:lnTo>
                  <a:lnTo>
                    <a:pt x="0" y="198692"/>
                  </a:lnTo>
                  <a:lnTo>
                    <a:pt x="3956" y="222257"/>
                  </a:lnTo>
                  <a:lnTo>
                    <a:pt x="15853" y="241309"/>
                  </a:lnTo>
                  <a:lnTo>
                    <a:pt x="52087" y="272605"/>
                  </a:lnTo>
                  <a:lnTo>
                    <a:pt x="75459" y="280844"/>
                  </a:lnTo>
                  <a:lnTo>
                    <a:pt x="100274" y="283336"/>
                  </a:lnTo>
                  <a:lnTo>
                    <a:pt x="123002" y="280544"/>
                  </a:lnTo>
                  <a:lnTo>
                    <a:pt x="166189" y="260814"/>
                  </a:lnTo>
                  <a:lnTo>
                    <a:pt x="219060" y="221914"/>
                  </a:lnTo>
                  <a:lnTo>
                    <a:pt x="239492" y="191982"/>
                  </a:lnTo>
                  <a:lnTo>
                    <a:pt x="260660" y="131611"/>
                  </a:lnTo>
                  <a:lnTo>
                    <a:pt x="265644" y="107046"/>
                  </a:lnTo>
                  <a:lnTo>
                    <a:pt x="263960" y="76631"/>
                  </a:lnTo>
                  <a:lnTo>
                    <a:pt x="256192" y="52974"/>
                  </a:lnTo>
                  <a:lnTo>
                    <a:pt x="243771" y="34661"/>
                  </a:lnTo>
                  <a:lnTo>
                    <a:pt x="217048" y="12368"/>
                  </a:lnTo>
                  <a:lnTo>
                    <a:pt x="197128" y="2186"/>
                  </a:lnTo>
                  <a:lnTo>
                    <a:pt x="173457" y="0"/>
                  </a:lnTo>
                  <a:lnTo>
                    <a:pt x="134867" y="31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405603" y="2979564"/>
              <a:ext cx="256738" cy="277657"/>
            </a:xfrm>
            <a:custGeom>
              <a:avLst/>
              <a:gdLst/>
              <a:ahLst/>
              <a:cxnLst/>
              <a:rect l="0" t="0" r="0" b="0"/>
              <a:pathLst>
                <a:path w="256738" h="277657">
                  <a:moveTo>
                    <a:pt x="174915" y="63171"/>
                  </a:moveTo>
                  <a:lnTo>
                    <a:pt x="174915" y="40815"/>
                  </a:lnTo>
                  <a:lnTo>
                    <a:pt x="171405" y="31889"/>
                  </a:lnTo>
                  <a:lnTo>
                    <a:pt x="158147" y="15733"/>
                  </a:lnTo>
                  <a:lnTo>
                    <a:pt x="137437" y="6993"/>
                  </a:lnTo>
                  <a:lnTo>
                    <a:pt x="113804" y="4278"/>
                  </a:lnTo>
                  <a:lnTo>
                    <a:pt x="91603" y="6971"/>
                  </a:lnTo>
                  <a:lnTo>
                    <a:pt x="59373" y="20653"/>
                  </a:lnTo>
                  <a:lnTo>
                    <a:pt x="10608" y="69000"/>
                  </a:lnTo>
                  <a:lnTo>
                    <a:pt x="2454" y="93058"/>
                  </a:lnTo>
                  <a:lnTo>
                    <a:pt x="0" y="120908"/>
                  </a:lnTo>
                  <a:lnTo>
                    <a:pt x="10966" y="183859"/>
                  </a:lnTo>
                  <a:lnTo>
                    <a:pt x="32609" y="229341"/>
                  </a:lnTo>
                  <a:lnTo>
                    <a:pt x="45767" y="246599"/>
                  </a:lnTo>
                  <a:lnTo>
                    <a:pt x="71918" y="263879"/>
                  </a:lnTo>
                  <a:lnTo>
                    <a:pt x="101894" y="276408"/>
                  </a:lnTo>
                  <a:lnTo>
                    <a:pt x="122573" y="277656"/>
                  </a:lnTo>
                  <a:lnTo>
                    <a:pt x="164445" y="268926"/>
                  </a:lnTo>
                  <a:lnTo>
                    <a:pt x="182350" y="256393"/>
                  </a:lnTo>
                  <a:lnTo>
                    <a:pt x="232499" y="199443"/>
                  </a:lnTo>
                  <a:lnTo>
                    <a:pt x="251020" y="157810"/>
                  </a:lnTo>
                  <a:lnTo>
                    <a:pt x="256737" y="115129"/>
                  </a:lnTo>
                  <a:lnTo>
                    <a:pt x="252841" y="76617"/>
                  </a:lnTo>
                  <a:lnTo>
                    <a:pt x="238688" y="42979"/>
                  </a:lnTo>
                  <a:lnTo>
                    <a:pt x="223146" y="27681"/>
                  </a:lnTo>
                  <a:lnTo>
                    <a:pt x="1643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180642" y="2937450"/>
              <a:ext cx="105286" cy="84229"/>
            </a:xfrm>
            <a:custGeom>
              <a:avLst/>
              <a:gdLst/>
              <a:ahLst/>
              <a:cxnLst/>
              <a:rect l="0" t="0" r="0" b="0"/>
              <a:pathLst>
                <a:path w="105286" h="84229">
                  <a:moveTo>
                    <a:pt x="0" y="0"/>
                  </a:moveTo>
                  <a:lnTo>
                    <a:pt x="24047" y="17981"/>
                  </a:lnTo>
                  <a:lnTo>
                    <a:pt x="67805" y="64779"/>
                  </a:lnTo>
                  <a:lnTo>
                    <a:pt x="1052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96415" y="2926922"/>
              <a:ext cx="305327" cy="336913"/>
            </a:xfrm>
            <a:custGeom>
              <a:avLst/>
              <a:gdLst/>
              <a:ahLst/>
              <a:cxnLst/>
              <a:rect l="0" t="0" r="0" b="0"/>
              <a:pathLst>
                <a:path w="305327" h="336913">
                  <a:moveTo>
                    <a:pt x="305326" y="0"/>
                  </a:moveTo>
                  <a:lnTo>
                    <a:pt x="244452" y="52540"/>
                  </a:lnTo>
                  <a:lnTo>
                    <a:pt x="187567" y="101769"/>
                  </a:lnTo>
                  <a:lnTo>
                    <a:pt x="126540" y="157927"/>
                  </a:lnTo>
                  <a:lnTo>
                    <a:pt x="69027" y="216419"/>
                  </a:lnTo>
                  <a:lnTo>
                    <a:pt x="26030" y="278483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285927" y="3058221"/>
              <a:ext cx="200043" cy="160195"/>
            </a:xfrm>
            <a:custGeom>
              <a:avLst/>
              <a:gdLst/>
              <a:ahLst/>
              <a:cxnLst/>
              <a:rect l="0" t="0" r="0" b="0"/>
              <a:pathLst>
                <a:path w="200043" h="160195">
                  <a:moveTo>
                    <a:pt x="0" y="100328"/>
                  </a:moveTo>
                  <a:lnTo>
                    <a:pt x="27557" y="93092"/>
                  </a:lnTo>
                  <a:lnTo>
                    <a:pt x="86898" y="90450"/>
                  </a:lnTo>
                  <a:lnTo>
                    <a:pt x="143767" y="84339"/>
                  </a:lnTo>
                  <a:lnTo>
                    <a:pt x="172319" y="69594"/>
                  </a:lnTo>
                  <a:lnTo>
                    <a:pt x="178050" y="61121"/>
                  </a:lnTo>
                  <a:lnTo>
                    <a:pt x="184418" y="39229"/>
                  </a:lnTo>
                  <a:lnTo>
                    <a:pt x="183777" y="29180"/>
                  </a:lnTo>
                  <a:lnTo>
                    <a:pt x="176826" y="11775"/>
                  </a:lnTo>
                  <a:lnTo>
                    <a:pt x="168187" y="6197"/>
                  </a:lnTo>
                  <a:lnTo>
                    <a:pt x="142991" y="0"/>
                  </a:lnTo>
                  <a:lnTo>
                    <a:pt x="107099" y="2101"/>
                  </a:lnTo>
                  <a:lnTo>
                    <a:pt x="74237" y="15721"/>
                  </a:lnTo>
                  <a:lnTo>
                    <a:pt x="47862" y="40164"/>
                  </a:lnTo>
                  <a:lnTo>
                    <a:pt x="26395" y="79865"/>
                  </a:lnTo>
                  <a:lnTo>
                    <a:pt x="18360" y="100592"/>
                  </a:lnTo>
                  <a:lnTo>
                    <a:pt x="18090" y="111032"/>
                  </a:lnTo>
                  <a:lnTo>
                    <a:pt x="24028" y="131992"/>
                  </a:lnTo>
                  <a:lnTo>
                    <a:pt x="31226" y="140154"/>
                  </a:lnTo>
                  <a:lnTo>
                    <a:pt x="51703" y="152344"/>
                  </a:lnTo>
                  <a:lnTo>
                    <a:pt x="89540" y="160194"/>
                  </a:lnTo>
                  <a:lnTo>
                    <a:pt x="143076" y="154440"/>
                  </a:lnTo>
                  <a:lnTo>
                    <a:pt x="182421" y="142039"/>
                  </a:lnTo>
                  <a:lnTo>
                    <a:pt x="200042" y="131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03200" y="3075785"/>
              <a:ext cx="193722" cy="184021"/>
            </a:xfrm>
            <a:custGeom>
              <a:avLst/>
              <a:gdLst/>
              <a:ahLst/>
              <a:cxnLst/>
              <a:rect l="0" t="0" r="0" b="0"/>
              <a:pathLst>
                <a:path w="193722" h="184021">
                  <a:moveTo>
                    <a:pt x="135453" y="9064"/>
                  </a:moveTo>
                  <a:lnTo>
                    <a:pt x="76836" y="0"/>
                  </a:lnTo>
                  <a:lnTo>
                    <a:pt x="42045" y="4559"/>
                  </a:lnTo>
                  <a:lnTo>
                    <a:pt x="9510" y="18908"/>
                  </a:lnTo>
                  <a:lnTo>
                    <a:pt x="3528" y="27325"/>
                  </a:lnTo>
                  <a:lnTo>
                    <a:pt x="0" y="49156"/>
                  </a:lnTo>
                  <a:lnTo>
                    <a:pt x="4207" y="58019"/>
                  </a:lnTo>
                  <a:lnTo>
                    <a:pt x="21359" y="70986"/>
                  </a:lnTo>
                  <a:lnTo>
                    <a:pt x="82962" y="96384"/>
                  </a:lnTo>
                  <a:lnTo>
                    <a:pt x="143806" y="114294"/>
                  </a:lnTo>
                  <a:lnTo>
                    <a:pt x="164902" y="122514"/>
                  </a:lnTo>
                  <a:lnTo>
                    <a:pt x="182076" y="133966"/>
                  </a:lnTo>
                  <a:lnTo>
                    <a:pt x="187592" y="142635"/>
                  </a:lnTo>
                  <a:lnTo>
                    <a:pt x="193721" y="164745"/>
                  </a:lnTo>
                  <a:lnTo>
                    <a:pt x="190676" y="172513"/>
                  </a:lnTo>
                  <a:lnTo>
                    <a:pt x="183966" y="177692"/>
                  </a:lnTo>
                  <a:lnTo>
                    <a:pt x="162864" y="183446"/>
                  </a:lnTo>
                  <a:lnTo>
                    <a:pt x="104776" y="184020"/>
                  </a:lnTo>
                  <a:lnTo>
                    <a:pt x="44542" y="171141"/>
                  </a:lnTo>
                  <a:lnTo>
                    <a:pt x="19639" y="166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963857" y="2832165"/>
              <a:ext cx="918649" cy="442191"/>
            </a:xfrm>
            <a:custGeom>
              <a:avLst/>
              <a:gdLst/>
              <a:ahLst/>
              <a:cxnLst/>
              <a:rect l="0" t="0" r="0" b="0"/>
              <a:pathLst>
                <a:path w="918649" h="442191">
                  <a:moveTo>
                    <a:pt x="669511" y="73700"/>
                  </a:moveTo>
                  <a:lnTo>
                    <a:pt x="614370" y="44391"/>
                  </a:lnTo>
                  <a:lnTo>
                    <a:pt x="556236" y="18474"/>
                  </a:lnTo>
                  <a:lnTo>
                    <a:pt x="504407" y="5994"/>
                  </a:lnTo>
                  <a:lnTo>
                    <a:pt x="461210" y="2664"/>
                  </a:lnTo>
                  <a:lnTo>
                    <a:pt x="417836" y="4304"/>
                  </a:lnTo>
                  <a:lnTo>
                    <a:pt x="360194" y="8685"/>
                  </a:lnTo>
                  <a:lnTo>
                    <a:pt x="304385" y="15754"/>
                  </a:lnTo>
                  <a:lnTo>
                    <a:pt x="245094" y="28415"/>
                  </a:lnTo>
                  <a:lnTo>
                    <a:pt x="190922" y="48420"/>
                  </a:lnTo>
                  <a:lnTo>
                    <a:pt x="135767" y="74295"/>
                  </a:lnTo>
                  <a:lnTo>
                    <a:pt x="91790" y="105826"/>
                  </a:lnTo>
                  <a:lnTo>
                    <a:pt x="31782" y="162019"/>
                  </a:lnTo>
                  <a:lnTo>
                    <a:pt x="10671" y="201254"/>
                  </a:lnTo>
                  <a:lnTo>
                    <a:pt x="127" y="242515"/>
                  </a:lnTo>
                  <a:lnTo>
                    <a:pt x="0" y="268052"/>
                  </a:lnTo>
                  <a:lnTo>
                    <a:pt x="7742" y="287200"/>
                  </a:lnTo>
                  <a:lnTo>
                    <a:pt x="49917" y="345632"/>
                  </a:lnTo>
                  <a:lnTo>
                    <a:pt x="70092" y="365354"/>
                  </a:lnTo>
                  <a:lnTo>
                    <a:pt x="122121" y="391726"/>
                  </a:lnTo>
                  <a:lnTo>
                    <a:pt x="178632" y="414074"/>
                  </a:lnTo>
                  <a:lnTo>
                    <a:pt x="238495" y="430966"/>
                  </a:lnTo>
                  <a:lnTo>
                    <a:pt x="301207" y="438870"/>
                  </a:lnTo>
                  <a:lnTo>
                    <a:pt x="364242" y="441211"/>
                  </a:lnTo>
                  <a:lnTo>
                    <a:pt x="421134" y="441905"/>
                  </a:lnTo>
                  <a:lnTo>
                    <a:pt x="476985" y="442111"/>
                  </a:lnTo>
                  <a:lnTo>
                    <a:pt x="536037" y="442172"/>
                  </a:lnTo>
                  <a:lnTo>
                    <a:pt x="592529" y="442190"/>
                  </a:lnTo>
                  <a:lnTo>
                    <a:pt x="636466" y="441024"/>
                  </a:lnTo>
                  <a:lnTo>
                    <a:pt x="679391" y="436607"/>
                  </a:lnTo>
                  <a:lnTo>
                    <a:pt x="721865" y="427625"/>
                  </a:lnTo>
                  <a:lnTo>
                    <a:pt x="782119" y="409413"/>
                  </a:lnTo>
                  <a:lnTo>
                    <a:pt x="833897" y="386080"/>
                  </a:lnTo>
                  <a:lnTo>
                    <a:pt x="887725" y="346754"/>
                  </a:lnTo>
                  <a:lnTo>
                    <a:pt x="904145" y="322959"/>
                  </a:lnTo>
                  <a:lnTo>
                    <a:pt x="914173" y="296786"/>
                  </a:lnTo>
                  <a:lnTo>
                    <a:pt x="918648" y="254573"/>
                  </a:lnTo>
                  <a:lnTo>
                    <a:pt x="911915" y="206711"/>
                  </a:lnTo>
                  <a:lnTo>
                    <a:pt x="886152" y="148024"/>
                  </a:lnTo>
                  <a:lnTo>
                    <a:pt x="853204" y="102549"/>
                  </a:lnTo>
                  <a:lnTo>
                    <a:pt x="797281" y="63735"/>
                  </a:lnTo>
                  <a:lnTo>
                    <a:pt x="741058" y="35386"/>
                  </a:lnTo>
                  <a:lnTo>
                    <a:pt x="681347" y="16132"/>
                  </a:lnTo>
                  <a:lnTo>
                    <a:pt x="624146" y="6047"/>
                  </a:lnTo>
                  <a:lnTo>
                    <a:pt x="567787" y="1195"/>
                  </a:lnTo>
                  <a:lnTo>
                    <a:pt x="505353" y="236"/>
                  </a:lnTo>
                  <a:lnTo>
                    <a:pt x="462164" y="70"/>
                  </a:lnTo>
                  <a:lnTo>
                    <a:pt x="4378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7235801" y="1284476"/>
            <a:ext cx="842199" cy="535206"/>
            <a:chOff x="7235801" y="1284476"/>
            <a:chExt cx="842199" cy="535206"/>
          </a:xfrm>
        </p:grpSpPr>
        <p:sp>
          <p:nvSpPr>
            <p:cNvPr id="139" name="Freeform 138"/>
            <p:cNvSpPr/>
            <p:nvPr/>
          </p:nvSpPr>
          <p:spPr>
            <a:xfrm>
              <a:off x="7322807" y="1410818"/>
              <a:ext cx="370808" cy="325119"/>
            </a:xfrm>
            <a:custGeom>
              <a:avLst/>
              <a:gdLst/>
              <a:ahLst/>
              <a:cxnLst/>
              <a:rect l="0" t="0" r="0" b="0"/>
              <a:pathLst>
                <a:path w="370808" h="325119">
                  <a:moveTo>
                    <a:pt x="26084" y="305327"/>
                  </a:moveTo>
                  <a:lnTo>
                    <a:pt x="26084" y="246710"/>
                  </a:lnTo>
                  <a:lnTo>
                    <a:pt x="24915" y="186470"/>
                  </a:lnTo>
                  <a:lnTo>
                    <a:pt x="14631" y="132110"/>
                  </a:lnTo>
                  <a:lnTo>
                    <a:pt x="7872" y="82818"/>
                  </a:lnTo>
                  <a:lnTo>
                    <a:pt x="0" y="24938"/>
                  </a:lnTo>
                  <a:lnTo>
                    <a:pt x="506" y="22475"/>
                  </a:lnTo>
                  <a:lnTo>
                    <a:pt x="37374" y="76389"/>
                  </a:lnTo>
                  <a:lnTo>
                    <a:pt x="70460" y="133987"/>
                  </a:lnTo>
                  <a:lnTo>
                    <a:pt x="86805" y="160193"/>
                  </a:lnTo>
                  <a:lnTo>
                    <a:pt x="114886" y="209699"/>
                  </a:lnTo>
                  <a:lnTo>
                    <a:pt x="163016" y="271289"/>
                  </a:lnTo>
                  <a:lnTo>
                    <a:pt x="179359" y="286690"/>
                  </a:lnTo>
                  <a:lnTo>
                    <a:pt x="241400" y="322731"/>
                  </a:lnTo>
                  <a:lnTo>
                    <a:pt x="253856" y="325118"/>
                  </a:lnTo>
                  <a:lnTo>
                    <a:pt x="277054" y="321532"/>
                  </a:lnTo>
                  <a:lnTo>
                    <a:pt x="309846" y="300770"/>
                  </a:lnTo>
                  <a:lnTo>
                    <a:pt x="336199" y="266802"/>
                  </a:lnTo>
                  <a:lnTo>
                    <a:pt x="361778" y="211043"/>
                  </a:lnTo>
                  <a:lnTo>
                    <a:pt x="368304" y="187384"/>
                  </a:lnTo>
                  <a:lnTo>
                    <a:pt x="370807" y="140009"/>
                  </a:lnTo>
                  <a:lnTo>
                    <a:pt x="363491" y="84378"/>
                  </a:lnTo>
                  <a:lnTo>
                    <a:pt x="343770" y="28712"/>
                  </a:lnTo>
                  <a:lnTo>
                    <a:pt x="3314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736336" y="1610860"/>
              <a:ext cx="96704" cy="108284"/>
            </a:xfrm>
            <a:custGeom>
              <a:avLst/>
              <a:gdLst/>
              <a:ahLst/>
              <a:cxnLst/>
              <a:rect l="0" t="0" r="0" b="0"/>
              <a:pathLst>
                <a:path w="96704" h="108284">
                  <a:moveTo>
                    <a:pt x="75809" y="10528"/>
                  </a:moveTo>
                  <a:lnTo>
                    <a:pt x="59041" y="4939"/>
                  </a:lnTo>
                  <a:lnTo>
                    <a:pt x="51763" y="5632"/>
                  </a:lnTo>
                  <a:lnTo>
                    <a:pt x="37436" y="12642"/>
                  </a:lnTo>
                  <a:lnTo>
                    <a:pt x="16216" y="29742"/>
                  </a:lnTo>
                  <a:lnTo>
                    <a:pt x="700" y="60805"/>
                  </a:lnTo>
                  <a:lnTo>
                    <a:pt x="0" y="70952"/>
                  </a:lnTo>
                  <a:lnTo>
                    <a:pt x="5461" y="88466"/>
                  </a:lnTo>
                  <a:lnTo>
                    <a:pt x="18807" y="100929"/>
                  </a:lnTo>
                  <a:lnTo>
                    <a:pt x="27280" y="105891"/>
                  </a:lnTo>
                  <a:lnTo>
                    <a:pt x="49170" y="108283"/>
                  </a:lnTo>
                  <a:lnTo>
                    <a:pt x="61560" y="107284"/>
                  </a:lnTo>
                  <a:lnTo>
                    <a:pt x="81565" y="96814"/>
                  </a:lnTo>
                  <a:lnTo>
                    <a:pt x="90174" y="89109"/>
                  </a:lnTo>
                  <a:lnTo>
                    <a:pt x="94744" y="79293"/>
                  </a:lnTo>
                  <a:lnTo>
                    <a:pt x="96703" y="55908"/>
                  </a:lnTo>
                  <a:lnTo>
                    <a:pt x="90555" y="33037"/>
                  </a:lnTo>
                  <a:lnTo>
                    <a:pt x="758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235801" y="1284476"/>
              <a:ext cx="842199" cy="535206"/>
            </a:xfrm>
            <a:custGeom>
              <a:avLst/>
              <a:gdLst/>
              <a:ahLst/>
              <a:cxnLst/>
              <a:rect l="0" t="0" r="0" b="0"/>
              <a:pathLst>
                <a:path w="842199" h="535206">
                  <a:moveTo>
                    <a:pt x="628987" y="84228"/>
                  </a:moveTo>
                  <a:lnTo>
                    <a:pt x="570369" y="60509"/>
                  </a:lnTo>
                  <a:lnTo>
                    <a:pt x="510653" y="42226"/>
                  </a:lnTo>
                  <a:lnTo>
                    <a:pt x="449887" y="25751"/>
                  </a:lnTo>
                  <a:lnTo>
                    <a:pt x="396643" y="18865"/>
                  </a:lnTo>
                  <a:lnTo>
                    <a:pt x="341066" y="12175"/>
                  </a:lnTo>
                  <a:lnTo>
                    <a:pt x="285027" y="12024"/>
                  </a:lnTo>
                  <a:lnTo>
                    <a:pt x="228898" y="22046"/>
                  </a:lnTo>
                  <a:lnTo>
                    <a:pt x="172750" y="29701"/>
                  </a:lnTo>
                  <a:lnTo>
                    <a:pt x="114014" y="51124"/>
                  </a:lnTo>
                  <a:lnTo>
                    <a:pt x="71159" y="71970"/>
                  </a:lnTo>
                  <a:lnTo>
                    <a:pt x="56239" y="88139"/>
                  </a:lnTo>
                  <a:lnTo>
                    <a:pt x="17964" y="145648"/>
                  </a:lnTo>
                  <a:lnTo>
                    <a:pt x="6471" y="175867"/>
                  </a:lnTo>
                  <a:lnTo>
                    <a:pt x="0" y="226934"/>
                  </a:lnTo>
                  <a:lnTo>
                    <a:pt x="423" y="284829"/>
                  </a:lnTo>
                  <a:lnTo>
                    <a:pt x="13157" y="337208"/>
                  </a:lnTo>
                  <a:lnTo>
                    <a:pt x="31653" y="390653"/>
                  </a:lnTo>
                  <a:lnTo>
                    <a:pt x="63079" y="445923"/>
                  </a:lnTo>
                  <a:lnTo>
                    <a:pt x="118722" y="492326"/>
                  </a:lnTo>
                  <a:lnTo>
                    <a:pt x="172867" y="522116"/>
                  </a:lnTo>
                  <a:lnTo>
                    <a:pt x="198149" y="530359"/>
                  </a:lnTo>
                  <a:lnTo>
                    <a:pt x="245268" y="535000"/>
                  </a:lnTo>
                  <a:lnTo>
                    <a:pt x="297443" y="535205"/>
                  </a:lnTo>
                  <a:lnTo>
                    <a:pt x="356836" y="528377"/>
                  </a:lnTo>
                  <a:lnTo>
                    <a:pt x="415378" y="518944"/>
                  </a:lnTo>
                  <a:lnTo>
                    <a:pt x="468379" y="505277"/>
                  </a:lnTo>
                  <a:lnTo>
                    <a:pt x="530584" y="487809"/>
                  </a:lnTo>
                  <a:lnTo>
                    <a:pt x="586392" y="470271"/>
                  </a:lnTo>
                  <a:lnTo>
                    <a:pt x="645690" y="438153"/>
                  </a:lnTo>
                  <a:lnTo>
                    <a:pt x="705335" y="399284"/>
                  </a:lnTo>
                  <a:lnTo>
                    <a:pt x="766629" y="357086"/>
                  </a:lnTo>
                  <a:lnTo>
                    <a:pt x="792082" y="339120"/>
                  </a:lnTo>
                  <a:lnTo>
                    <a:pt x="827709" y="288042"/>
                  </a:lnTo>
                  <a:lnTo>
                    <a:pt x="839360" y="259820"/>
                  </a:lnTo>
                  <a:lnTo>
                    <a:pt x="842198" y="231679"/>
                  </a:lnTo>
                  <a:lnTo>
                    <a:pt x="834100" y="186409"/>
                  </a:lnTo>
                  <a:lnTo>
                    <a:pt x="813763" y="139071"/>
                  </a:lnTo>
                  <a:lnTo>
                    <a:pt x="781039" y="92332"/>
                  </a:lnTo>
                  <a:lnTo>
                    <a:pt x="736403" y="54503"/>
                  </a:lnTo>
                  <a:lnTo>
                    <a:pt x="681910" y="29246"/>
                  </a:lnTo>
                  <a:lnTo>
                    <a:pt x="628825" y="14269"/>
                  </a:lnTo>
                  <a:lnTo>
                    <a:pt x="573177" y="4748"/>
                  </a:lnTo>
                  <a:lnTo>
                    <a:pt x="516914" y="1407"/>
                  </a:lnTo>
                  <a:lnTo>
                    <a:pt x="47105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3" name="Freeform 142"/>
          <p:cNvSpPr/>
          <p:nvPr/>
        </p:nvSpPr>
        <p:spPr>
          <a:xfrm>
            <a:off x="357968" y="1964151"/>
            <a:ext cx="8991339" cy="288948"/>
          </a:xfrm>
          <a:custGeom>
            <a:avLst/>
            <a:gdLst/>
            <a:ahLst/>
            <a:cxnLst/>
            <a:rect l="0" t="0" r="0" b="0"/>
            <a:pathLst>
              <a:path w="8991339" h="288948">
                <a:moveTo>
                  <a:pt x="8991338" y="78377"/>
                </a:moveTo>
                <a:lnTo>
                  <a:pt x="8937193" y="86710"/>
                </a:lnTo>
                <a:lnTo>
                  <a:pt x="8882247" y="82883"/>
                </a:lnTo>
                <a:lnTo>
                  <a:pt x="8860574" y="74140"/>
                </a:lnTo>
                <a:lnTo>
                  <a:pt x="8801437" y="47344"/>
                </a:lnTo>
                <a:lnTo>
                  <a:pt x="8738620" y="25783"/>
                </a:lnTo>
                <a:lnTo>
                  <a:pt x="8683666" y="8193"/>
                </a:lnTo>
                <a:lnTo>
                  <a:pt x="8639953" y="0"/>
                </a:lnTo>
                <a:lnTo>
                  <a:pt x="8583197" y="6527"/>
                </a:lnTo>
                <a:lnTo>
                  <a:pt x="8522203" y="19081"/>
                </a:lnTo>
                <a:lnTo>
                  <a:pt x="8459285" y="47764"/>
                </a:lnTo>
                <a:lnTo>
                  <a:pt x="8404790" y="69470"/>
                </a:lnTo>
                <a:lnTo>
                  <a:pt x="8344589" y="92259"/>
                </a:lnTo>
                <a:lnTo>
                  <a:pt x="8298370" y="106537"/>
                </a:lnTo>
                <a:lnTo>
                  <a:pt x="8244771" y="123895"/>
                </a:lnTo>
                <a:lnTo>
                  <a:pt x="8200424" y="134628"/>
                </a:lnTo>
                <a:lnTo>
                  <a:pt x="8141010" y="131439"/>
                </a:lnTo>
                <a:lnTo>
                  <a:pt x="8092212" y="123085"/>
                </a:lnTo>
                <a:lnTo>
                  <a:pt x="8033801" y="112901"/>
                </a:lnTo>
                <a:lnTo>
                  <a:pt x="8005416" y="108929"/>
                </a:lnTo>
                <a:lnTo>
                  <a:pt x="7949065" y="93554"/>
                </a:lnTo>
                <a:lnTo>
                  <a:pt x="7892874" y="84235"/>
                </a:lnTo>
                <a:lnTo>
                  <a:pt x="7842780" y="72298"/>
                </a:lnTo>
                <a:lnTo>
                  <a:pt x="7782106" y="68728"/>
                </a:lnTo>
                <a:lnTo>
                  <a:pt x="7724713" y="68022"/>
                </a:lnTo>
                <a:lnTo>
                  <a:pt x="7664807" y="76288"/>
                </a:lnTo>
                <a:lnTo>
                  <a:pt x="7604453" y="84647"/>
                </a:lnTo>
                <a:lnTo>
                  <a:pt x="7554205" y="88814"/>
                </a:lnTo>
                <a:lnTo>
                  <a:pt x="7503962" y="96937"/>
                </a:lnTo>
                <a:lnTo>
                  <a:pt x="7444471" y="107043"/>
                </a:lnTo>
                <a:lnTo>
                  <a:pt x="7387659" y="109386"/>
                </a:lnTo>
                <a:lnTo>
                  <a:pt x="7331377" y="109849"/>
                </a:lnTo>
                <a:lnTo>
                  <a:pt x="7272080" y="109940"/>
                </a:lnTo>
                <a:lnTo>
                  <a:pt x="7209977" y="109958"/>
                </a:lnTo>
                <a:lnTo>
                  <a:pt x="7151479" y="108792"/>
                </a:lnTo>
                <a:lnTo>
                  <a:pt x="7101927" y="102727"/>
                </a:lnTo>
                <a:lnTo>
                  <a:pt x="7051369" y="100410"/>
                </a:lnTo>
                <a:lnTo>
                  <a:pt x="6988651" y="99627"/>
                </a:lnTo>
                <a:lnTo>
                  <a:pt x="6925874" y="99472"/>
                </a:lnTo>
                <a:lnTo>
                  <a:pt x="6877022" y="105035"/>
                </a:lnTo>
                <a:lnTo>
                  <a:pt x="6825503" y="108502"/>
                </a:lnTo>
                <a:lnTo>
                  <a:pt x="6762929" y="109674"/>
                </a:lnTo>
                <a:lnTo>
                  <a:pt x="6712669" y="109877"/>
                </a:lnTo>
                <a:lnTo>
                  <a:pt x="6660733" y="108767"/>
                </a:lnTo>
                <a:lnTo>
                  <a:pt x="6608299" y="102719"/>
                </a:lnTo>
                <a:lnTo>
                  <a:pt x="6556889" y="100408"/>
                </a:lnTo>
                <a:lnTo>
                  <a:pt x="6493883" y="99626"/>
                </a:lnTo>
                <a:lnTo>
                  <a:pt x="6442789" y="99491"/>
                </a:lnTo>
                <a:lnTo>
                  <a:pt x="6390606" y="99451"/>
                </a:lnTo>
                <a:lnTo>
                  <a:pt x="6334979" y="99439"/>
                </a:lnTo>
                <a:lnTo>
                  <a:pt x="6277164" y="96316"/>
                </a:lnTo>
                <a:lnTo>
                  <a:pt x="6226108" y="91101"/>
                </a:lnTo>
                <a:lnTo>
                  <a:pt x="6178225" y="89556"/>
                </a:lnTo>
                <a:lnTo>
                  <a:pt x="6126992" y="89098"/>
                </a:lnTo>
                <a:lnTo>
                  <a:pt x="6074768" y="88963"/>
                </a:lnTo>
                <a:lnTo>
                  <a:pt x="6022249" y="88922"/>
                </a:lnTo>
                <a:lnTo>
                  <a:pt x="5969643" y="88911"/>
                </a:lnTo>
                <a:lnTo>
                  <a:pt x="5917012" y="85788"/>
                </a:lnTo>
                <a:lnTo>
                  <a:pt x="5861253" y="80573"/>
                </a:lnTo>
                <a:lnTo>
                  <a:pt x="5803397" y="79028"/>
                </a:lnTo>
                <a:lnTo>
                  <a:pt x="5749211" y="78570"/>
                </a:lnTo>
                <a:lnTo>
                  <a:pt x="5696111" y="78434"/>
                </a:lnTo>
                <a:lnTo>
                  <a:pt x="5640213" y="75274"/>
                </a:lnTo>
                <a:lnTo>
                  <a:pt x="5585436" y="70049"/>
                </a:lnTo>
                <a:lnTo>
                  <a:pt x="5536450" y="68500"/>
                </a:lnTo>
                <a:lnTo>
                  <a:pt x="5484892" y="68042"/>
                </a:lnTo>
                <a:lnTo>
                  <a:pt x="5432570" y="67906"/>
                </a:lnTo>
                <a:lnTo>
                  <a:pt x="5380023" y="64746"/>
                </a:lnTo>
                <a:lnTo>
                  <a:pt x="5327409" y="59520"/>
                </a:lnTo>
                <a:lnTo>
                  <a:pt x="5274775" y="57972"/>
                </a:lnTo>
                <a:lnTo>
                  <a:pt x="5222134" y="57513"/>
                </a:lnTo>
                <a:lnTo>
                  <a:pt x="5172612" y="57377"/>
                </a:lnTo>
                <a:lnTo>
                  <a:pt x="5125184" y="57337"/>
                </a:lnTo>
                <a:lnTo>
                  <a:pt x="5074086" y="57325"/>
                </a:lnTo>
                <a:lnTo>
                  <a:pt x="5021901" y="57322"/>
                </a:lnTo>
                <a:lnTo>
                  <a:pt x="4969394" y="57321"/>
                </a:lnTo>
                <a:lnTo>
                  <a:pt x="4916792" y="57320"/>
                </a:lnTo>
                <a:lnTo>
                  <a:pt x="4864161" y="57320"/>
                </a:lnTo>
                <a:lnTo>
                  <a:pt x="4811523" y="57320"/>
                </a:lnTo>
                <a:lnTo>
                  <a:pt x="4762001" y="57320"/>
                </a:lnTo>
                <a:lnTo>
                  <a:pt x="4714572" y="57320"/>
                </a:lnTo>
                <a:lnTo>
                  <a:pt x="4660355" y="57320"/>
                </a:lnTo>
                <a:lnTo>
                  <a:pt x="4602957" y="54200"/>
                </a:lnTo>
                <a:lnTo>
                  <a:pt x="4548905" y="48987"/>
                </a:lnTo>
                <a:lnTo>
                  <a:pt x="4495845" y="47442"/>
                </a:lnTo>
                <a:lnTo>
                  <a:pt x="4443078" y="43865"/>
                </a:lnTo>
                <a:lnTo>
                  <a:pt x="4390399" y="38515"/>
                </a:lnTo>
                <a:lnTo>
                  <a:pt x="4340866" y="36930"/>
                </a:lnTo>
                <a:lnTo>
                  <a:pt x="4293434" y="36461"/>
                </a:lnTo>
                <a:lnTo>
                  <a:pt x="4242335" y="39441"/>
                </a:lnTo>
                <a:lnTo>
                  <a:pt x="4190150" y="44614"/>
                </a:lnTo>
                <a:lnTo>
                  <a:pt x="4140763" y="49266"/>
                </a:lnTo>
                <a:lnTo>
                  <a:pt x="4093374" y="58053"/>
                </a:lnTo>
                <a:lnTo>
                  <a:pt x="4042288" y="64946"/>
                </a:lnTo>
                <a:lnTo>
                  <a:pt x="3986987" y="66989"/>
                </a:lnTo>
                <a:lnTo>
                  <a:pt x="3932387" y="67594"/>
                </a:lnTo>
                <a:lnTo>
                  <a:pt x="3883454" y="67773"/>
                </a:lnTo>
                <a:lnTo>
                  <a:pt x="3828791" y="67826"/>
                </a:lnTo>
                <a:lnTo>
                  <a:pt x="3771261" y="67842"/>
                </a:lnTo>
                <a:lnTo>
                  <a:pt x="3717170" y="67846"/>
                </a:lnTo>
                <a:lnTo>
                  <a:pt x="3664098" y="67848"/>
                </a:lnTo>
                <a:lnTo>
                  <a:pt x="3614448" y="67848"/>
                </a:lnTo>
                <a:lnTo>
                  <a:pt x="3566982" y="67849"/>
                </a:lnTo>
                <a:lnTo>
                  <a:pt x="3515873" y="67849"/>
                </a:lnTo>
                <a:lnTo>
                  <a:pt x="3463685" y="67849"/>
                </a:lnTo>
                <a:lnTo>
                  <a:pt x="3411177" y="67849"/>
                </a:lnTo>
                <a:lnTo>
                  <a:pt x="3358574" y="67849"/>
                </a:lnTo>
                <a:lnTo>
                  <a:pt x="3305944" y="70968"/>
                </a:lnTo>
                <a:lnTo>
                  <a:pt x="3253305" y="76182"/>
                </a:lnTo>
                <a:lnTo>
                  <a:pt x="3200664" y="80846"/>
                </a:lnTo>
                <a:lnTo>
                  <a:pt x="3148021" y="86518"/>
                </a:lnTo>
                <a:lnTo>
                  <a:pt x="3095379" y="91318"/>
                </a:lnTo>
                <a:lnTo>
                  <a:pt x="3042736" y="97029"/>
                </a:lnTo>
                <a:lnTo>
                  <a:pt x="2986974" y="98722"/>
                </a:lnTo>
                <a:lnTo>
                  <a:pt x="2929118" y="99223"/>
                </a:lnTo>
                <a:lnTo>
                  <a:pt x="2871811" y="99372"/>
                </a:lnTo>
                <a:lnTo>
                  <a:pt x="2813498" y="99416"/>
                </a:lnTo>
                <a:lnTo>
                  <a:pt x="2756055" y="99429"/>
                </a:lnTo>
                <a:lnTo>
                  <a:pt x="2697701" y="96313"/>
                </a:lnTo>
                <a:lnTo>
                  <a:pt x="2640246" y="91100"/>
                </a:lnTo>
                <a:lnTo>
                  <a:pt x="2581889" y="89556"/>
                </a:lnTo>
                <a:lnTo>
                  <a:pt x="2524433" y="85979"/>
                </a:lnTo>
                <a:lnTo>
                  <a:pt x="2462956" y="80630"/>
                </a:lnTo>
                <a:lnTo>
                  <a:pt x="2400287" y="79044"/>
                </a:lnTo>
                <a:lnTo>
                  <a:pt x="2337264" y="78575"/>
                </a:lnTo>
                <a:lnTo>
                  <a:pt x="2274137" y="78436"/>
                </a:lnTo>
                <a:lnTo>
                  <a:pt x="2230864" y="78403"/>
                </a:lnTo>
                <a:lnTo>
                  <a:pt x="2184335" y="78389"/>
                </a:lnTo>
                <a:lnTo>
                  <a:pt x="2139479" y="75263"/>
                </a:lnTo>
                <a:lnTo>
                  <a:pt x="2096146" y="71144"/>
                </a:lnTo>
                <a:lnTo>
                  <a:pt x="2053491" y="69313"/>
                </a:lnTo>
                <a:lnTo>
                  <a:pt x="1990015" y="68282"/>
                </a:lnTo>
                <a:lnTo>
                  <a:pt x="1926754" y="67977"/>
                </a:lnTo>
                <a:lnTo>
                  <a:pt x="1881499" y="67906"/>
                </a:lnTo>
                <a:lnTo>
                  <a:pt x="1836429" y="67874"/>
                </a:lnTo>
                <a:lnTo>
                  <a:pt x="1777002" y="67856"/>
                </a:lnTo>
                <a:lnTo>
                  <a:pt x="1715460" y="67851"/>
                </a:lnTo>
                <a:lnTo>
                  <a:pt x="1653941" y="67849"/>
                </a:lnTo>
                <a:lnTo>
                  <a:pt x="1595809" y="69019"/>
                </a:lnTo>
                <a:lnTo>
                  <a:pt x="1551139" y="73438"/>
                </a:lnTo>
                <a:lnTo>
                  <a:pt x="1491130" y="76914"/>
                </a:lnTo>
                <a:lnTo>
                  <a:pt x="1430715" y="77943"/>
                </a:lnTo>
                <a:lnTo>
                  <a:pt x="1368361" y="78249"/>
                </a:lnTo>
                <a:lnTo>
                  <a:pt x="1311021" y="83928"/>
                </a:lnTo>
                <a:lnTo>
                  <a:pt x="1251398" y="87431"/>
                </a:lnTo>
                <a:lnTo>
                  <a:pt x="1189278" y="88469"/>
                </a:lnTo>
                <a:lnTo>
                  <a:pt x="1126419" y="94365"/>
                </a:lnTo>
                <a:lnTo>
                  <a:pt x="1063340" y="103522"/>
                </a:lnTo>
                <a:lnTo>
                  <a:pt x="1000196" y="113643"/>
                </a:lnTo>
                <a:lnTo>
                  <a:pt x="942623" y="118462"/>
                </a:lnTo>
                <a:lnTo>
                  <a:pt x="900135" y="122709"/>
                </a:lnTo>
                <a:lnTo>
                  <a:pt x="856295" y="128496"/>
                </a:lnTo>
                <a:lnTo>
                  <a:pt x="797560" y="138331"/>
                </a:lnTo>
                <a:lnTo>
                  <a:pt x="737393" y="148653"/>
                </a:lnTo>
                <a:lnTo>
                  <a:pt x="683171" y="159121"/>
                </a:lnTo>
                <a:lnTo>
                  <a:pt x="635779" y="168462"/>
                </a:lnTo>
                <a:lnTo>
                  <a:pt x="585213" y="172919"/>
                </a:lnTo>
                <a:lnTo>
                  <a:pt x="533185" y="181129"/>
                </a:lnTo>
                <a:lnTo>
                  <a:pt x="480725" y="190970"/>
                </a:lnTo>
                <a:lnTo>
                  <a:pt x="428137" y="200126"/>
                </a:lnTo>
                <a:lnTo>
                  <a:pt x="376680" y="204528"/>
                </a:lnTo>
                <a:lnTo>
                  <a:pt x="328938" y="212721"/>
                </a:lnTo>
                <a:lnTo>
                  <a:pt x="272548" y="222558"/>
                </a:lnTo>
                <a:lnTo>
                  <a:pt x="219446" y="232881"/>
                </a:lnTo>
                <a:lnTo>
                  <a:pt x="172386" y="243349"/>
                </a:lnTo>
                <a:lnTo>
                  <a:pt x="123087" y="253860"/>
                </a:lnTo>
                <a:lnTo>
                  <a:pt x="63915" y="267892"/>
                </a:lnTo>
                <a:lnTo>
                  <a:pt x="27517" y="278419"/>
                </a:lnTo>
                <a:lnTo>
                  <a:pt x="0" y="28894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Freeform 143"/>
          <p:cNvSpPr/>
          <p:nvPr/>
        </p:nvSpPr>
        <p:spPr>
          <a:xfrm>
            <a:off x="315854" y="3590252"/>
            <a:ext cx="9086095" cy="187657"/>
          </a:xfrm>
          <a:custGeom>
            <a:avLst/>
            <a:gdLst/>
            <a:ahLst/>
            <a:cxnLst/>
            <a:rect l="0" t="0" r="0" b="0"/>
            <a:pathLst>
              <a:path w="9086095" h="187657">
                <a:moveTo>
                  <a:pt x="9086094" y="31551"/>
                </a:moveTo>
                <a:lnTo>
                  <a:pt x="9068114" y="47192"/>
                </a:lnTo>
                <a:lnTo>
                  <a:pt x="9009763" y="85006"/>
                </a:lnTo>
                <a:lnTo>
                  <a:pt x="8952170" y="126631"/>
                </a:lnTo>
                <a:lnTo>
                  <a:pt x="8892377" y="170481"/>
                </a:lnTo>
                <a:lnTo>
                  <a:pt x="8854521" y="183330"/>
                </a:lnTo>
                <a:lnTo>
                  <a:pt x="8806780" y="187656"/>
                </a:lnTo>
                <a:lnTo>
                  <a:pt x="8744485" y="185999"/>
                </a:lnTo>
                <a:lnTo>
                  <a:pt x="8686513" y="174753"/>
                </a:lnTo>
                <a:lnTo>
                  <a:pt x="8624802" y="161267"/>
                </a:lnTo>
                <a:lnTo>
                  <a:pt x="8571169" y="150833"/>
                </a:lnTo>
                <a:lnTo>
                  <a:pt x="8508541" y="133321"/>
                </a:lnTo>
                <a:lnTo>
                  <a:pt x="8446250" y="115778"/>
                </a:lnTo>
                <a:lnTo>
                  <a:pt x="8400502" y="108370"/>
                </a:lnTo>
                <a:lnTo>
                  <a:pt x="8357907" y="106637"/>
                </a:lnTo>
                <a:lnTo>
                  <a:pt x="8311679" y="105866"/>
                </a:lnTo>
                <a:lnTo>
                  <a:pt x="8263838" y="105524"/>
                </a:lnTo>
                <a:lnTo>
                  <a:pt x="8215279" y="105372"/>
                </a:lnTo>
                <a:lnTo>
                  <a:pt x="8166401" y="105304"/>
                </a:lnTo>
                <a:lnTo>
                  <a:pt x="8109613" y="105266"/>
                </a:lnTo>
                <a:lnTo>
                  <a:pt x="8063151" y="99666"/>
                </a:lnTo>
                <a:lnTo>
                  <a:pt x="8002981" y="90598"/>
                </a:lnTo>
                <a:lnTo>
                  <a:pt x="7950058" y="86091"/>
                </a:lnTo>
                <a:lnTo>
                  <a:pt x="7896320" y="77332"/>
                </a:lnTo>
                <a:lnTo>
                  <a:pt x="7845145" y="73582"/>
                </a:lnTo>
                <a:lnTo>
                  <a:pt x="7797956" y="68558"/>
                </a:lnTo>
                <a:lnTo>
                  <a:pt x="7741131" y="64743"/>
                </a:lnTo>
                <a:lnTo>
                  <a:pt x="7680009" y="63454"/>
                </a:lnTo>
                <a:lnTo>
                  <a:pt x="7622875" y="60079"/>
                </a:lnTo>
                <a:lnTo>
                  <a:pt x="7566529" y="54084"/>
                </a:lnTo>
                <a:lnTo>
                  <a:pt x="7510338" y="52899"/>
                </a:lnTo>
                <a:lnTo>
                  <a:pt x="7454179" y="52665"/>
                </a:lnTo>
                <a:lnTo>
                  <a:pt x="7398026" y="52619"/>
                </a:lnTo>
                <a:lnTo>
                  <a:pt x="7334637" y="53780"/>
                </a:lnTo>
                <a:lnTo>
                  <a:pt x="7275843" y="60941"/>
                </a:lnTo>
                <a:lnTo>
                  <a:pt x="7219169" y="68292"/>
                </a:lnTo>
                <a:lnTo>
                  <a:pt x="7155678" y="73773"/>
                </a:lnTo>
                <a:lnTo>
                  <a:pt x="7093744" y="81788"/>
                </a:lnTo>
                <a:lnTo>
                  <a:pt x="7031120" y="89307"/>
                </a:lnTo>
                <a:lnTo>
                  <a:pt x="6982296" y="93118"/>
                </a:lnTo>
                <a:lnTo>
                  <a:pt x="6930785" y="94247"/>
                </a:lnTo>
                <a:lnTo>
                  <a:pt x="6878478" y="94581"/>
                </a:lnTo>
                <a:lnTo>
                  <a:pt x="6825934" y="94680"/>
                </a:lnTo>
                <a:lnTo>
                  <a:pt x="6763014" y="94714"/>
                </a:lnTo>
                <a:lnTo>
                  <a:pt x="6712695" y="94719"/>
                </a:lnTo>
                <a:lnTo>
                  <a:pt x="6660741" y="94721"/>
                </a:lnTo>
                <a:lnTo>
                  <a:pt x="6608302" y="95891"/>
                </a:lnTo>
                <a:lnTo>
                  <a:pt x="6555720" y="101957"/>
                </a:lnTo>
                <a:lnTo>
                  <a:pt x="6503095" y="104274"/>
                </a:lnTo>
                <a:lnTo>
                  <a:pt x="6449288" y="104961"/>
                </a:lnTo>
                <a:lnTo>
                  <a:pt x="6390581" y="105165"/>
                </a:lnTo>
                <a:lnTo>
                  <a:pt x="6334452" y="104055"/>
                </a:lnTo>
                <a:lnTo>
                  <a:pt x="6275057" y="98007"/>
                </a:lnTo>
                <a:lnTo>
                  <a:pt x="6218724" y="94525"/>
                </a:lnTo>
                <a:lnTo>
                  <a:pt x="6159270" y="86605"/>
                </a:lnTo>
                <a:lnTo>
                  <a:pt x="6102919" y="76849"/>
                </a:lnTo>
                <a:lnTo>
                  <a:pt x="6042288" y="67719"/>
                </a:lnTo>
                <a:lnTo>
                  <a:pt x="5979871" y="64494"/>
                </a:lnTo>
                <a:lnTo>
                  <a:pt x="5918092" y="63538"/>
                </a:lnTo>
                <a:lnTo>
                  <a:pt x="5861054" y="63256"/>
                </a:lnTo>
                <a:lnTo>
                  <a:pt x="5800219" y="63171"/>
                </a:lnTo>
                <a:lnTo>
                  <a:pt x="5738911" y="63147"/>
                </a:lnTo>
                <a:lnTo>
                  <a:pt x="5682010" y="63139"/>
                </a:lnTo>
                <a:lnTo>
                  <a:pt x="5621218" y="63137"/>
                </a:lnTo>
                <a:lnTo>
                  <a:pt x="5558751" y="61967"/>
                </a:lnTo>
                <a:lnTo>
                  <a:pt x="5495788" y="54731"/>
                </a:lnTo>
                <a:lnTo>
                  <a:pt x="5432679" y="45178"/>
                </a:lnTo>
                <a:lnTo>
                  <a:pt x="5369526" y="36108"/>
                </a:lnTo>
                <a:lnTo>
                  <a:pt x="5306361" y="31731"/>
                </a:lnTo>
                <a:lnTo>
                  <a:pt x="5243192" y="23546"/>
                </a:lnTo>
                <a:lnTo>
                  <a:pt x="5180022" y="13711"/>
                </a:lnTo>
                <a:lnTo>
                  <a:pt x="5137908" y="6854"/>
                </a:lnTo>
                <a:lnTo>
                  <a:pt x="5092674" y="3027"/>
                </a:lnTo>
                <a:lnTo>
                  <a:pt x="5046444" y="1326"/>
                </a:lnTo>
                <a:lnTo>
                  <a:pt x="5002501" y="570"/>
                </a:lnTo>
                <a:lnTo>
                  <a:pt x="4959574" y="234"/>
                </a:lnTo>
                <a:lnTo>
                  <a:pt x="4917098" y="85"/>
                </a:lnTo>
                <a:lnTo>
                  <a:pt x="4853724" y="0"/>
                </a:lnTo>
                <a:lnTo>
                  <a:pt x="4790493" y="1145"/>
                </a:lnTo>
                <a:lnTo>
                  <a:pt x="4727304" y="7204"/>
                </a:lnTo>
                <a:lnTo>
                  <a:pt x="4665297" y="9519"/>
                </a:lnTo>
                <a:lnTo>
                  <a:pt x="4608191" y="11375"/>
                </a:lnTo>
                <a:lnTo>
                  <a:pt x="4547336" y="17644"/>
                </a:lnTo>
                <a:lnTo>
                  <a:pt x="4484852" y="20021"/>
                </a:lnTo>
                <a:lnTo>
                  <a:pt x="4423054" y="21896"/>
                </a:lnTo>
                <a:lnTo>
                  <a:pt x="4366009" y="28170"/>
                </a:lnTo>
                <a:lnTo>
                  <a:pt x="4306343" y="31719"/>
                </a:lnTo>
                <a:lnTo>
                  <a:pt x="4249930" y="39659"/>
                </a:lnTo>
                <a:lnTo>
                  <a:pt x="4190451" y="48251"/>
                </a:lnTo>
                <a:lnTo>
                  <a:pt x="4134093" y="52487"/>
                </a:lnTo>
                <a:lnTo>
                  <a:pt x="4074630" y="59461"/>
                </a:lnTo>
                <a:lnTo>
                  <a:pt x="4018278" y="62047"/>
                </a:lnTo>
                <a:lnTo>
                  <a:pt x="3958816" y="62814"/>
                </a:lnTo>
                <a:lnTo>
                  <a:pt x="3902464" y="63041"/>
                </a:lnTo>
                <a:lnTo>
                  <a:pt x="3841833" y="63108"/>
                </a:lnTo>
                <a:lnTo>
                  <a:pt x="3780585" y="63128"/>
                </a:lnTo>
                <a:lnTo>
                  <a:pt x="3724873" y="63134"/>
                </a:lnTo>
                <a:lnTo>
                  <a:pt x="3670150" y="63135"/>
                </a:lnTo>
                <a:lnTo>
                  <a:pt x="3611172" y="63136"/>
                </a:lnTo>
                <a:lnTo>
                  <a:pt x="3556132" y="63136"/>
                </a:lnTo>
                <a:lnTo>
                  <a:pt x="3501610" y="64306"/>
                </a:lnTo>
                <a:lnTo>
                  <a:pt x="3442691" y="70372"/>
                </a:lnTo>
                <a:lnTo>
                  <a:pt x="3387670" y="72689"/>
                </a:lnTo>
                <a:lnTo>
                  <a:pt x="3333152" y="73375"/>
                </a:lnTo>
                <a:lnTo>
                  <a:pt x="3274235" y="73579"/>
                </a:lnTo>
                <a:lnTo>
                  <a:pt x="3218043" y="73639"/>
                </a:lnTo>
                <a:lnTo>
                  <a:pt x="3158630" y="73657"/>
                </a:lnTo>
                <a:lnTo>
                  <a:pt x="3103462" y="72492"/>
                </a:lnTo>
                <a:lnTo>
                  <a:pt x="3048901" y="66428"/>
                </a:lnTo>
                <a:lnTo>
                  <a:pt x="2989970" y="64112"/>
                </a:lnTo>
                <a:lnTo>
                  <a:pt x="2933775" y="63425"/>
                </a:lnTo>
                <a:lnTo>
                  <a:pt x="2874361" y="63222"/>
                </a:lnTo>
                <a:lnTo>
                  <a:pt x="2819192" y="63162"/>
                </a:lnTo>
                <a:lnTo>
                  <a:pt x="2764632" y="63144"/>
                </a:lnTo>
                <a:lnTo>
                  <a:pt x="2705701" y="64308"/>
                </a:lnTo>
                <a:lnTo>
                  <a:pt x="2650676" y="71542"/>
                </a:lnTo>
                <a:lnTo>
                  <a:pt x="2597327" y="81095"/>
                </a:lnTo>
                <a:lnTo>
                  <a:pt x="2544476" y="91334"/>
                </a:lnTo>
                <a:lnTo>
                  <a:pt x="2491771" y="100607"/>
                </a:lnTo>
                <a:lnTo>
                  <a:pt x="2439110" y="105044"/>
                </a:lnTo>
                <a:lnTo>
                  <a:pt x="2385292" y="113248"/>
                </a:lnTo>
                <a:lnTo>
                  <a:pt x="2326582" y="121918"/>
                </a:lnTo>
                <a:lnTo>
                  <a:pt x="2271622" y="126176"/>
                </a:lnTo>
                <a:lnTo>
                  <a:pt x="2218293" y="133157"/>
                </a:lnTo>
                <a:lnTo>
                  <a:pt x="2164277" y="135746"/>
                </a:lnTo>
                <a:lnTo>
                  <a:pt x="2105509" y="137683"/>
                </a:lnTo>
                <a:lnTo>
                  <a:pt x="2050531" y="143976"/>
                </a:lnTo>
                <a:lnTo>
                  <a:pt x="1997197" y="146361"/>
                </a:lnTo>
                <a:lnTo>
                  <a:pt x="1945519" y="148237"/>
                </a:lnTo>
                <a:lnTo>
                  <a:pt x="1882423" y="155639"/>
                </a:lnTo>
                <a:lnTo>
                  <a:pt x="1819570" y="157447"/>
                </a:lnTo>
                <a:lnTo>
                  <a:pt x="1770707" y="157761"/>
                </a:lnTo>
                <a:lnTo>
                  <a:pt x="1710199" y="150631"/>
                </a:lnTo>
                <a:lnTo>
                  <a:pt x="1653186" y="144890"/>
                </a:lnTo>
                <a:lnTo>
                  <a:pt x="1591275" y="132838"/>
                </a:lnTo>
                <a:lnTo>
                  <a:pt x="1531126" y="127597"/>
                </a:lnTo>
                <a:lnTo>
                  <a:pt x="1471065" y="126562"/>
                </a:lnTo>
                <a:lnTo>
                  <a:pt x="1408812" y="131947"/>
                </a:lnTo>
                <a:lnTo>
                  <a:pt x="1351454" y="137040"/>
                </a:lnTo>
                <a:lnTo>
                  <a:pt x="1291945" y="144978"/>
                </a:lnTo>
                <a:lnTo>
                  <a:pt x="1229800" y="152482"/>
                </a:lnTo>
                <a:lnTo>
                  <a:pt x="1181059" y="156290"/>
                </a:lnTo>
                <a:lnTo>
                  <a:pt x="1119423" y="157576"/>
                </a:lnTo>
                <a:lnTo>
                  <a:pt x="1070496" y="157799"/>
                </a:lnTo>
                <a:lnTo>
                  <a:pt x="1011449" y="157874"/>
                </a:lnTo>
                <a:lnTo>
                  <a:pt x="954725" y="157889"/>
                </a:lnTo>
                <a:lnTo>
                  <a:pt x="898460" y="157892"/>
                </a:lnTo>
                <a:lnTo>
                  <a:pt x="839166" y="157893"/>
                </a:lnTo>
                <a:lnTo>
                  <a:pt x="777064" y="163482"/>
                </a:lnTo>
                <a:lnTo>
                  <a:pt x="719737" y="167445"/>
                </a:lnTo>
                <a:lnTo>
                  <a:pt x="663353" y="168229"/>
                </a:lnTo>
                <a:lnTo>
                  <a:pt x="601566" y="168383"/>
                </a:lnTo>
                <a:lnTo>
                  <a:pt x="541441" y="167244"/>
                </a:lnTo>
                <a:lnTo>
                  <a:pt x="484504" y="160087"/>
                </a:lnTo>
                <a:lnTo>
                  <a:pt x="428197" y="152737"/>
                </a:lnTo>
                <a:lnTo>
                  <a:pt x="364779" y="140020"/>
                </a:lnTo>
                <a:lnTo>
                  <a:pt x="305979" y="129363"/>
                </a:lnTo>
                <a:lnTo>
                  <a:pt x="249304" y="126911"/>
                </a:lnTo>
                <a:lnTo>
                  <a:pt x="193048" y="118021"/>
                </a:lnTo>
                <a:lnTo>
                  <a:pt x="136876" y="108119"/>
                </a:lnTo>
                <a:lnTo>
                  <a:pt x="80720" y="100228"/>
                </a:lnTo>
                <a:lnTo>
                  <a:pt x="22011" y="88574"/>
                </a:lnTo>
                <a:lnTo>
                  <a:pt x="0" y="841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4800966" y="3779730"/>
            <a:ext cx="1189750" cy="533589"/>
            <a:chOff x="4800966" y="3779730"/>
            <a:chExt cx="1189750" cy="533589"/>
          </a:xfrm>
        </p:grpSpPr>
        <p:sp>
          <p:nvSpPr>
            <p:cNvPr id="145" name="Freeform 144"/>
            <p:cNvSpPr/>
            <p:nvPr/>
          </p:nvSpPr>
          <p:spPr>
            <a:xfrm>
              <a:off x="4800966" y="3921936"/>
              <a:ext cx="277112" cy="361879"/>
            </a:xfrm>
            <a:custGeom>
              <a:avLst/>
              <a:gdLst/>
              <a:ahLst/>
              <a:cxnLst/>
              <a:rect l="0" t="0" r="0" b="0"/>
              <a:pathLst>
                <a:path w="277112" h="361879">
                  <a:moveTo>
                    <a:pt x="189541" y="5193"/>
                  </a:moveTo>
                  <a:lnTo>
                    <a:pt x="152063" y="13526"/>
                  </a:lnTo>
                  <a:lnTo>
                    <a:pt x="117215" y="11952"/>
                  </a:lnTo>
                  <a:lnTo>
                    <a:pt x="56145" y="4913"/>
                  </a:lnTo>
                  <a:lnTo>
                    <a:pt x="33158" y="0"/>
                  </a:lnTo>
                  <a:lnTo>
                    <a:pt x="23284" y="561"/>
                  </a:lnTo>
                  <a:lnTo>
                    <a:pt x="6075" y="7424"/>
                  </a:lnTo>
                  <a:lnTo>
                    <a:pt x="1720" y="13699"/>
                  </a:lnTo>
                  <a:lnTo>
                    <a:pt x="0" y="30030"/>
                  </a:lnTo>
                  <a:lnTo>
                    <a:pt x="11478" y="87724"/>
                  </a:lnTo>
                  <a:lnTo>
                    <a:pt x="28226" y="149076"/>
                  </a:lnTo>
                  <a:lnTo>
                    <a:pt x="45668" y="204771"/>
                  </a:lnTo>
                  <a:lnTo>
                    <a:pt x="49172" y="207266"/>
                  </a:lnTo>
                  <a:lnTo>
                    <a:pt x="52678" y="204249"/>
                  </a:lnTo>
                  <a:lnTo>
                    <a:pt x="72300" y="171375"/>
                  </a:lnTo>
                  <a:lnTo>
                    <a:pt x="88301" y="157820"/>
                  </a:lnTo>
                  <a:lnTo>
                    <a:pt x="127170" y="139587"/>
                  </a:lnTo>
                  <a:lnTo>
                    <a:pt x="137432" y="139243"/>
                  </a:lnTo>
                  <a:lnTo>
                    <a:pt x="158193" y="145099"/>
                  </a:lnTo>
                  <a:lnTo>
                    <a:pt x="207510" y="174511"/>
                  </a:lnTo>
                  <a:lnTo>
                    <a:pt x="223264" y="190410"/>
                  </a:lnTo>
                  <a:lnTo>
                    <a:pt x="265460" y="250110"/>
                  </a:lnTo>
                  <a:lnTo>
                    <a:pt x="275146" y="269633"/>
                  </a:lnTo>
                  <a:lnTo>
                    <a:pt x="277111" y="290008"/>
                  </a:lnTo>
                  <a:lnTo>
                    <a:pt x="272915" y="309592"/>
                  </a:lnTo>
                  <a:lnTo>
                    <a:pt x="263251" y="326095"/>
                  </a:lnTo>
                  <a:lnTo>
                    <a:pt x="239067" y="348540"/>
                  </a:lnTo>
                  <a:lnTo>
                    <a:pt x="216622" y="356663"/>
                  </a:lnTo>
                  <a:lnTo>
                    <a:pt x="164085" y="361878"/>
                  </a:lnTo>
                  <a:lnTo>
                    <a:pt x="104026" y="354660"/>
                  </a:lnTo>
                  <a:lnTo>
                    <a:pt x="84257" y="3526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80021" y="4074528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88517" y="5590"/>
                  </a:lnTo>
                  <a:lnTo>
                    <a:pt x="74046" y="17692"/>
                  </a:lnTo>
                  <a:lnTo>
                    <a:pt x="23282" y="74328"/>
                  </a:lnTo>
                  <a:lnTo>
                    <a:pt x="6898" y="99232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127378" y="4053471"/>
              <a:ext cx="136871" cy="157929"/>
            </a:xfrm>
            <a:custGeom>
              <a:avLst/>
              <a:gdLst/>
              <a:ahLst/>
              <a:cxnLst/>
              <a:rect l="0" t="0" r="0" b="0"/>
              <a:pathLst>
                <a:path w="136871" h="157929">
                  <a:moveTo>
                    <a:pt x="0" y="0"/>
                  </a:moveTo>
                  <a:lnTo>
                    <a:pt x="49498" y="58564"/>
                  </a:lnTo>
                  <a:lnTo>
                    <a:pt x="76111" y="88690"/>
                  </a:lnTo>
                  <a:lnTo>
                    <a:pt x="92221" y="115966"/>
                  </a:lnTo>
                  <a:lnTo>
                    <a:pt x="13687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401538" y="3937658"/>
              <a:ext cx="185111" cy="375661"/>
            </a:xfrm>
            <a:custGeom>
              <a:avLst/>
              <a:gdLst/>
              <a:ahLst/>
              <a:cxnLst/>
              <a:rect l="0" t="0" r="0" b="0"/>
              <a:pathLst>
                <a:path w="185111" h="375661">
                  <a:moveTo>
                    <a:pt x="94337" y="0"/>
                  </a:moveTo>
                  <a:lnTo>
                    <a:pt x="77570" y="11178"/>
                  </a:lnTo>
                  <a:lnTo>
                    <a:pt x="66218" y="26025"/>
                  </a:lnTo>
                  <a:lnTo>
                    <a:pt x="29323" y="85982"/>
                  </a:lnTo>
                  <a:lnTo>
                    <a:pt x="10329" y="140221"/>
                  </a:lnTo>
                  <a:lnTo>
                    <a:pt x="1704" y="193684"/>
                  </a:lnTo>
                  <a:lnTo>
                    <a:pt x="0" y="249305"/>
                  </a:lnTo>
                  <a:lnTo>
                    <a:pt x="2784" y="302233"/>
                  </a:lnTo>
                  <a:lnTo>
                    <a:pt x="14251" y="346829"/>
                  </a:lnTo>
                  <a:lnTo>
                    <a:pt x="19890" y="355222"/>
                  </a:lnTo>
                  <a:lnTo>
                    <a:pt x="35513" y="367666"/>
                  </a:lnTo>
                  <a:lnTo>
                    <a:pt x="69629" y="375660"/>
                  </a:lnTo>
                  <a:lnTo>
                    <a:pt x="103784" y="372439"/>
                  </a:lnTo>
                  <a:lnTo>
                    <a:pt x="122322" y="364010"/>
                  </a:lnTo>
                  <a:lnTo>
                    <a:pt x="174845" y="319101"/>
                  </a:lnTo>
                  <a:lnTo>
                    <a:pt x="182761" y="298970"/>
                  </a:lnTo>
                  <a:lnTo>
                    <a:pt x="185110" y="275595"/>
                  </a:lnTo>
                  <a:lnTo>
                    <a:pt x="182254" y="253508"/>
                  </a:lnTo>
                  <a:lnTo>
                    <a:pt x="168480" y="221342"/>
                  </a:lnTo>
                  <a:lnTo>
                    <a:pt x="143992" y="195174"/>
                  </a:lnTo>
                  <a:lnTo>
                    <a:pt x="134459" y="190947"/>
                  </a:lnTo>
                  <a:lnTo>
                    <a:pt x="114509" y="189371"/>
                  </a:lnTo>
                  <a:lnTo>
                    <a:pt x="52146" y="204154"/>
                  </a:lnTo>
                  <a:lnTo>
                    <a:pt x="20638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811730" y="406400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9839" y="0"/>
                  </a:lnTo>
                  <a:lnTo>
                    <a:pt x="5012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801202" y="4148228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1" y="3119"/>
                  </a:lnTo>
                  <a:lnTo>
                    <a:pt x="93992" y="9065"/>
                  </a:lnTo>
                  <a:lnTo>
                    <a:pt x="32871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759088" y="3779730"/>
              <a:ext cx="113280" cy="126343"/>
            </a:xfrm>
            <a:custGeom>
              <a:avLst/>
              <a:gdLst/>
              <a:ahLst/>
              <a:cxnLst/>
              <a:rect l="0" t="0" r="0" b="0"/>
              <a:pathLst>
                <a:path w="113280" h="126343">
                  <a:moveTo>
                    <a:pt x="0" y="0"/>
                  </a:moveTo>
                  <a:lnTo>
                    <a:pt x="42691" y="3120"/>
                  </a:lnTo>
                  <a:lnTo>
                    <a:pt x="73870" y="14573"/>
                  </a:lnTo>
                  <a:lnTo>
                    <a:pt x="110258" y="39403"/>
                  </a:lnTo>
                  <a:lnTo>
                    <a:pt x="113279" y="46156"/>
                  </a:lnTo>
                  <a:lnTo>
                    <a:pt x="112954" y="52998"/>
                  </a:lnTo>
                  <a:lnTo>
                    <a:pt x="110398" y="59898"/>
                  </a:lnTo>
                  <a:lnTo>
                    <a:pt x="105184" y="63329"/>
                  </a:lnTo>
                  <a:lnTo>
                    <a:pt x="61771" y="69012"/>
                  </a:lnTo>
                  <a:lnTo>
                    <a:pt x="56389" y="74084"/>
                  </a:lnTo>
                  <a:lnTo>
                    <a:pt x="53970" y="80975"/>
                  </a:lnTo>
                  <a:lnTo>
                    <a:pt x="53527" y="89078"/>
                  </a:lnTo>
                  <a:lnTo>
                    <a:pt x="59275" y="104321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843316" y="3969243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0" y="0"/>
                  </a:moveTo>
                  <a:lnTo>
                    <a:pt x="10528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9" name="Group 158"/>
          <p:cNvGrpSpPr/>
          <p:nvPr/>
        </p:nvGrpSpPr>
        <p:grpSpPr>
          <a:xfrm>
            <a:off x="6245740" y="3824718"/>
            <a:ext cx="994972" cy="462287"/>
            <a:chOff x="6245740" y="3824718"/>
            <a:chExt cx="994972" cy="462287"/>
          </a:xfrm>
        </p:grpSpPr>
        <p:sp>
          <p:nvSpPr>
            <p:cNvPr id="154" name="Freeform 153"/>
            <p:cNvSpPr/>
            <p:nvPr/>
          </p:nvSpPr>
          <p:spPr>
            <a:xfrm>
              <a:off x="6245740" y="3824718"/>
              <a:ext cx="271401" cy="462287"/>
            </a:xfrm>
            <a:custGeom>
              <a:avLst/>
              <a:gdLst/>
              <a:ahLst/>
              <a:cxnLst/>
              <a:rect l="0" t="0" r="0" b="0"/>
              <a:pathLst>
                <a:path w="271401" h="462287">
                  <a:moveTo>
                    <a:pt x="271400" y="112940"/>
                  </a:moveTo>
                  <a:lnTo>
                    <a:pt x="211807" y="162438"/>
                  </a:lnTo>
                  <a:lnTo>
                    <a:pt x="154976" y="209808"/>
                  </a:lnTo>
                  <a:lnTo>
                    <a:pt x="105983" y="268950"/>
                  </a:lnTo>
                  <a:lnTo>
                    <a:pt x="74315" y="323257"/>
                  </a:lnTo>
                  <a:lnTo>
                    <a:pt x="39425" y="376119"/>
                  </a:lnTo>
                  <a:lnTo>
                    <a:pt x="26672" y="407728"/>
                  </a:lnTo>
                  <a:lnTo>
                    <a:pt x="25372" y="428790"/>
                  </a:lnTo>
                  <a:lnTo>
                    <a:pt x="26663" y="439320"/>
                  </a:lnTo>
                  <a:lnTo>
                    <a:pt x="31033" y="447510"/>
                  </a:lnTo>
                  <a:lnTo>
                    <a:pt x="45247" y="459729"/>
                  </a:lnTo>
                  <a:lnTo>
                    <a:pt x="53951" y="462286"/>
                  </a:lnTo>
                  <a:lnTo>
                    <a:pt x="72980" y="462007"/>
                  </a:lnTo>
                  <a:lnTo>
                    <a:pt x="103424" y="449684"/>
                  </a:lnTo>
                  <a:lnTo>
                    <a:pt x="151503" y="410924"/>
                  </a:lnTo>
                  <a:lnTo>
                    <a:pt x="178869" y="374702"/>
                  </a:lnTo>
                  <a:lnTo>
                    <a:pt x="188551" y="354450"/>
                  </a:lnTo>
                  <a:lnTo>
                    <a:pt x="194989" y="312140"/>
                  </a:lnTo>
                  <a:lnTo>
                    <a:pt x="190256" y="285702"/>
                  </a:lnTo>
                  <a:lnTo>
                    <a:pt x="168154" y="240132"/>
                  </a:lnTo>
                  <a:lnTo>
                    <a:pt x="121792" y="185250"/>
                  </a:lnTo>
                  <a:lnTo>
                    <a:pt x="65854" y="145267"/>
                  </a:lnTo>
                  <a:lnTo>
                    <a:pt x="10824" y="91023"/>
                  </a:lnTo>
                  <a:lnTo>
                    <a:pt x="2926" y="80781"/>
                  </a:lnTo>
                  <a:lnTo>
                    <a:pt x="0" y="70444"/>
                  </a:lnTo>
                  <a:lnTo>
                    <a:pt x="2989" y="49599"/>
                  </a:lnTo>
                  <a:lnTo>
                    <a:pt x="15235" y="31756"/>
                  </a:lnTo>
                  <a:lnTo>
                    <a:pt x="32377" y="17197"/>
                  </a:lnTo>
                  <a:lnTo>
                    <a:pt x="51694" y="6826"/>
                  </a:lnTo>
                  <a:lnTo>
                    <a:pt x="87889" y="0"/>
                  </a:lnTo>
                  <a:lnTo>
                    <a:pt x="122660" y="3567"/>
                  </a:lnTo>
                  <a:lnTo>
                    <a:pt x="141342" y="12077"/>
                  </a:lnTo>
                  <a:lnTo>
                    <a:pt x="161894" y="23783"/>
                  </a:lnTo>
                  <a:lnTo>
                    <a:pt x="176643" y="287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654010" y="4032414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126342" y="0"/>
                  </a:moveTo>
                  <a:lnTo>
                    <a:pt x="65469" y="42662"/>
                  </a:lnTo>
                  <a:lnTo>
                    <a:pt x="9449" y="10550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622425" y="4021886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42661" y="54114"/>
                  </a:lnTo>
                  <a:lnTo>
                    <a:pt x="66452" y="81544"/>
                  </a:lnTo>
                  <a:lnTo>
                    <a:pt x="83347" y="98243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06694" y="392712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2723" y="52050"/>
                  </a:lnTo>
                  <a:lnTo>
                    <a:pt x="11179" y="105110"/>
                  </a:lnTo>
                  <a:lnTo>
                    <a:pt x="10721" y="157875"/>
                  </a:lnTo>
                  <a:lnTo>
                    <a:pt x="7466" y="207435"/>
                  </a:lnTo>
                  <a:lnTo>
                    <a:pt x="1475" y="266103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941109" y="3937658"/>
              <a:ext cx="299603" cy="291969"/>
            </a:xfrm>
            <a:custGeom>
              <a:avLst/>
              <a:gdLst/>
              <a:ahLst/>
              <a:cxnLst/>
              <a:rect l="0" t="0" r="0" b="0"/>
              <a:pathLst>
                <a:path w="299603" h="291969">
                  <a:moveTo>
                    <a:pt x="176155" y="21057"/>
                  </a:moveTo>
                  <a:lnTo>
                    <a:pt x="153799" y="21057"/>
                  </a:lnTo>
                  <a:lnTo>
                    <a:pt x="123128" y="32235"/>
                  </a:lnTo>
                  <a:lnTo>
                    <a:pt x="66579" y="78622"/>
                  </a:lnTo>
                  <a:lnTo>
                    <a:pt x="31028" y="119905"/>
                  </a:lnTo>
                  <a:lnTo>
                    <a:pt x="6718" y="167184"/>
                  </a:lnTo>
                  <a:lnTo>
                    <a:pt x="0" y="210843"/>
                  </a:lnTo>
                  <a:lnTo>
                    <a:pt x="4667" y="234478"/>
                  </a:lnTo>
                  <a:lnTo>
                    <a:pt x="20449" y="260937"/>
                  </a:lnTo>
                  <a:lnTo>
                    <a:pt x="34423" y="275069"/>
                  </a:lnTo>
                  <a:lnTo>
                    <a:pt x="52332" y="285249"/>
                  </a:lnTo>
                  <a:lnTo>
                    <a:pt x="93323" y="291968"/>
                  </a:lnTo>
                  <a:lnTo>
                    <a:pt x="151171" y="285833"/>
                  </a:lnTo>
                  <a:lnTo>
                    <a:pt x="204538" y="270237"/>
                  </a:lnTo>
                  <a:lnTo>
                    <a:pt x="267511" y="231319"/>
                  </a:lnTo>
                  <a:lnTo>
                    <a:pt x="282268" y="216282"/>
                  </a:lnTo>
                  <a:lnTo>
                    <a:pt x="292726" y="197900"/>
                  </a:lnTo>
                  <a:lnTo>
                    <a:pt x="299602" y="162232"/>
                  </a:lnTo>
                  <a:lnTo>
                    <a:pt x="296050" y="122028"/>
                  </a:lnTo>
                  <a:lnTo>
                    <a:pt x="284424" y="97518"/>
                  </a:lnTo>
                  <a:lnTo>
                    <a:pt x="232481" y="35873"/>
                  </a:lnTo>
                  <a:lnTo>
                    <a:pt x="205712" y="19857"/>
                  </a:lnTo>
                  <a:lnTo>
                    <a:pt x="155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5054231" y="4569367"/>
            <a:ext cx="1908889" cy="479306"/>
            <a:chOff x="5054231" y="4569367"/>
            <a:chExt cx="1908889" cy="479306"/>
          </a:xfrm>
        </p:grpSpPr>
        <p:sp>
          <p:nvSpPr>
            <p:cNvPr id="160" name="Freeform 159"/>
            <p:cNvSpPr/>
            <p:nvPr/>
          </p:nvSpPr>
          <p:spPr>
            <a:xfrm>
              <a:off x="5054231" y="4622010"/>
              <a:ext cx="274012" cy="342517"/>
            </a:xfrm>
            <a:custGeom>
              <a:avLst/>
              <a:gdLst/>
              <a:ahLst/>
              <a:cxnLst/>
              <a:rect l="0" t="0" r="0" b="0"/>
              <a:pathLst>
                <a:path w="274012" h="342517">
                  <a:moveTo>
                    <a:pt x="115261" y="0"/>
                  </a:moveTo>
                  <a:lnTo>
                    <a:pt x="65763" y="55087"/>
                  </a:lnTo>
                  <a:lnTo>
                    <a:pt x="33047" y="110439"/>
                  </a:lnTo>
                  <a:lnTo>
                    <a:pt x="25357" y="114570"/>
                  </a:lnTo>
                  <a:lnTo>
                    <a:pt x="7453" y="116041"/>
                  </a:lnTo>
                  <a:lnTo>
                    <a:pt x="2445" y="112456"/>
                  </a:lnTo>
                  <a:lnTo>
                    <a:pt x="276" y="106556"/>
                  </a:lnTo>
                  <a:lnTo>
                    <a:pt x="0" y="99113"/>
                  </a:lnTo>
                  <a:lnTo>
                    <a:pt x="10790" y="66282"/>
                  </a:lnTo>
                  <a:lnTo>
                    <a:pt x="25545" y="46616"/>
                  </a:lnTo>
                  <a:lnTo>
                    <a:pt x="43802" y="31247"/>
                  </a:lnTo>
                  <a:lnTo>
                    <a:pt x="94499" y="7899"/>
                  </a:lnTo>
                  <a:lnTo>
                    <a:pt x="115392" y="6630"/>
                  </a:lnTo>
                  <a:lnTo>
                    <a:pt x="135206" y="11135"/>
                  </a:lnTo>
                  <a:lnTo>
                    <a:pt x="151811" y="20937"/>
                  </a:lnTo>
                  <a:lnTo>
                    <a:pt x="174314" y="45198"/>
                  </a:lnTo>
                  <a:lnTo>
                    <a:pt x="182451" y="67661"/>
                  </a:lnTo>
                  <a:lnTo>
                    <a:pt x="184898" y="92073"/>
                  </a:lnTo>
                  <a:lnTo>
                    <a:pt x="182085" y="114621"/>
                  </a:lnTo>
                  <a:lnTo>
                    <a:pt x="173817" y="133221"/>
                  </a:lnTo>
                  <a:lnTo>
                    <a:pt x="168336" y="141456"/>
                  </a:lnTo>
                  <a:lnTo>
                    <a:pt x="152888" y="153727"/>
                  </a:lnTo>
                  <a:lnTo>
                    <a:pt x="114375" y="171136"/>
                  </a:lnTo>
                  <a:lnTo>
                    <a:pt x="109991" y="171412"/>
                  </a:lnTo>
                  <a:lnTo>
                    <a:pt x="109408" y="169257"/>
                  </a:lnTo>
                  <a:lnTo>
                    <a:pt x="111359" y="165481"/>
                  </a:lnTo>
                  <a:lnTo>
                    <a:pt x="129125" y="161284"/>
                  </a:lnTo>
                  <a:lnTo>
                    <a:pt x="168892" y="162042"/>
                  </a:lnTo>
                  <a:lnTo>
                    <a:pt x="195249" y="167945"/>
                  </a:lnTo>
                  <a:lnTo>
                    <a:pt x="228648" y="184422"/>
                  </a:lnTo>
                  <a:lnTo>
                    <a:pt x="245984" y="197389"/>
                  </a:lnTo>
                  <a:lnTo>
                    <a:pt x="268897" y="229021"/>
                  </a:lnTo>
                  <a:lnTo>
                    <a:pt x="274011" y="254645"/>
                  </a:lnTo>
                  <a:lnTo>
                    <a:pt x="271214" y="280462"/>
                  </a:lnTo>
                  <a:lnTo>
                    <a:pt x="262172" y="303634"/>
                  </a:lnTo>
                  <a:lnTo>
                    <a:pt x="244116" y="322512"/>
                  </a:lnTo>
                  <a:lnTo>
                    <a:pt x="220493" y="336361"/>
                  </a:lnTo>
                  <a:lnTo>
                    <a:pt x="194396" y="342516"/>
                  </a:lnTo>
                  <a:lnTo>
                    <a:pt x="153396" y="340392"/>
                  </a:lnTo>
                  <a:lnTo>
                    <a:pt x="95067" y="317584"/>
                  </a:lnTo>
                  <a:lnTo>
                    <a:pt x="5209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338976" y="4685181"/>
              <a:ext cx="250393" cy="301222"/>
            </a:xfrm>
            <a:custGeom>
              <a:avLst/>
              <a:gdLst/>
              <a:ahLst/>
              <a:cxnLst/>
              <a:rect l="0" t="0" r="0" b="0"/>
              <a:pathLst>
                <a:path w="250393" h="301222">
                  <a:moveTo>
                    <a:pt x="114785" y="10528"/>
                  </a:moveTo>
                  <a:lnTo>
                    <a:pt x="92429" y="10528"/>
                  </a:lnTo>
                  <a:lnTo>
                    <a:pt x="61758" y="21707"/>
                  </a:lnTo>
                  <a:lnTo>
                    <a:pt x="44034" y="39673"/>
                  </a:lnTo>
                  <a:lnTo>
                    <a:pt x="19182" y="83746"/>
                  </a:lnTo>
                  <a:lnTo>
                    <a:pt x="4177" y="128587"/>
                  </a:lnTo>
                  <a:lnTo>
                    <a:pt x="0" y="188223"/>
                  </a:lnTo>
                  <a:lnTo>
                    <a:pt x="4764" y="239821"/>
                  </a:lnTo>
                  <a:lnTo>
                    <a:pt x="19276" y="267460"/>
                  </a:lnTo>
                  <a:lnTo>
                    <a:pt x="43982" y="290468"/>
                  </a:lnTo>
                  <a:lnTo>
                    <a:pt x="66549" y="298722"/>
                  </a:lnTo>
                  <a:lnTo>
                    <a:pt x="92177" y="301221"/>
                  </a:lnTo>
                  <a:lnTo>
                    <a:pt x="146758" y="293294"/>
                  </a:lnTo>
                  <a:lnTo>
                    <a:pt x="172279" y="285941"/>
                  </a:lnTo>
                  <a:lnTo>
                    <a:pt x="207727" y="262156"/>
                  </a:lnTo>
                  <a:lnTo>
                    <a:pt x="237259" y="229339"/>
                  </a:lnTo>
                  <a:lnTo>
                    <a:pt x="245258" y="206433"/>
                  </a:lnTo>
                  <a:lnTo>
                    <a:pt x="250392" y="153601"/>
                  </a:lnTo>
                  <a:lnTo>
                    <a:pt x="245692" y="112062"/>
                  </a:lnTo>
                  <a:lnTo>
                    <a:pt x="231301" y="75708"/>
                  </a:lnTo>
                  <a:lnTo>
                    <a:pt x="206630" y="48298"/>
                  </a:lnTo>
                  <a:lnTo>
                    <a:pt x="153396" y="19214"/>
                  </a:lnTo>
                  <a:lnTo>
                    <a:pt x="1147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5906487" y="4742763"/>
              <a:ext cx="273742" cy="5590"/>
            </a:xfrm>
            <a:custGeom>
              <a:avLst/>
              <a:gdLst/>
              <a:ahLst/>
              <a:cxnLst/>
              <a:rect l="0" t="0" r="0" b="0"/>
              <a:pathLst>
                <a:path w="273742" h="5590">
                  <a:moveTo>
                    <a:pt x="273741" y="5589"/>
                  </a:moveTo>
                  <a:lnTo>
                    <a:pt x="215124" y="0"/>
                  </a:lnTo>
                  <a:lnTo>
                    <a:pt x="160950" y="3272"/>
                  </a:lnTo>
                  <a:lnTo>
                    <a:pt x="105188" y="5131"/>
                  </a:lnTo>
                  <a:lnTo>
                    <a:pt x="43525" y="5498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917015" y="4854071"/>
              <a:ext cx="305328" cy="31153"/>
            </a:xfrm>
            <a:custGeom>
              <a:avLst/>
              <a:gdLst/>
              <a:ahLst/>
              <a:cxnLst/>
              <a:rect l="0" t="0" r="0" b="0"/>
              <a:pathLst>
                <a:path w="305328" h="31153">
                  <a:moveTo>
                    <a:pt x="305327" y="10094"/>
                  </a:moveTo>
                  <a:lnTo>
                    <a:pt x="267849" y="1761"/>
                  </a:lnTo>
                  <a:lnTo>
                    <a:pt x="216426" y="0"/>
                  </a:lnTo>
                  <a:lnTo>
                    <a:pt x="155142" y="821"/>
                  </a:lnTo>
                  <a:lnTo>
                    <a:pt x="103695" y="11035"/>
                  </a:lnTo>
                  <a:lnTo>
                    <a:pt x="43291" y="26596"/>
                  </a:lnTo>
                  <a:lnTo>
                    <a:pt x="0" y="31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990715" y="4600953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52642" y="0"/>
                  </a:moveTo>
                  <a:lnTo>
                    <a:pt x="52642" y="57264"/>
                  </a:lnTo>
                  <a:lnTo>
                    <a:pt x="49523" y="106655"/>
                  </a:lnTo>
                  <a:lnTo>
                    <a:pt x="41189" y="158333"/>
                  </a:lnTo>
                  <a:lnTo>
                    <a:pt x="31311" y="210690"/>
                  </a:lnTo>
                  <a:lnTo>
                    <a:pt x="24095" y="260128"/>
                  </a:lnTo>
                  <a:lnTo>
                    <a:pt x="16068" y="313166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387701" y="4569367"/>
              <a:ext cx="216507" cy="477709"/>
            </a:xfrm>
            <a:custGeom>
              <a:avLst/>
              <a:gdLst/>
              <a:ahLst/>
              <a:cxnLst/>
              <a:rect l="0" t="0" r="0" b="0"/>
              <a:pathLst>
                <a:path w="216507" h="477709">
                  <a:moveTo>
                    <a:pt x="203138" y="52643"/>
                  </a:moveTo>
                  <a:lnTo>
                    <a:pt x="179419" y="105670"/>
                  </a:lnTo>
                  <a:lnTo>
                    <a:pt x="155125" y="157051"/>
                  </a:lnTo>
                  <a:lnTo>
                    <a:pt x="123984" y="216073"/>
                  </a:lnTo>
                  <a:lnTo>
                    <a:pt x="100285" y="273399"/>
                  </a:lnTo>
                  <a:lnTo>
                    <a:pt x="77579" y="335481"/>
                  </a:lnTo>
                  <a:lnTo>
                    <a:pt x="59351" y="396602"/>
                  </a:lnTo>
                  <a:lnTo>
                    <a:pt x="51090" y="431807"/>
                  </a:lnTo>
                  <a:lnTo>
                    <a:pt x="52893" y="457857"/>
                  </a:lnTo>
                  <a:lnTo>
                    <a:pt x="58521" y="466675"/>
                  </a:lnTo>
                  <a:lnTo>
                    <a:pt x="66952" y="472554"/>
                  </a:lnTo>
                  <a:lnTo>
                    <a:pt x="77253" y="476473"/>
                  </a:lnTo>
                  <a:lnTo>
                    <a:pt x="98056" y="477708"/>
                  </a:lnTo>
                  <a:lnTo>
                    <a:pt x="140007" y="468969"/>
                  </a:lnTo>
                  <a:lnTo>
                    <a:pt x="165975" y="453769"/>
                  </a:lnTo>
                  <a:lnTo>
                    <a:pt x="188487" y="428858"/>
                  </a:lnTo>
                  <a:lnTo>
                    <a:pt x="216506" y="368251"/>
                  </a:lnTo>
                  <a:lnTo>
                    <a:pt x="216328" y="325661"/>
                  </a:lnTo>
                  <a:lnTo>
                    <a:pt x="208866" y="287175"/>
                  </a:lnTo>
                  <a:lnTo>
                    <a:pt x="188068" y="253545"/>
                  </a:lnTo>
                  <a:lnTo>
                    <a:pt x="125880" y="196994"/>
                  </a:lnTo>
                  <a:lnTo>
                    <a:pt x="65955" y="147224"/>
                  </a:lnTo>
                  <a:lnTo>
                    <a:pt x="19173" y="109234"/>
                  </a:lnTo>
                  <a:lnTo>
                    <a:pt x="2271" y="82279"/>
                  </a:lnTo>
                  <a:lnTo>
                    <a:pt x="0" y="62305"/>
                  </a:lnTo>
                  <a:lnTo>
                    <a:pt x="1033" y="52066"/>
                  </a:lnTo>
                  <a:lnTo>
                    <a:pt x="5230" y="44069"/>
                  </a:lnTo>
                  <a:lnTo>
                    <a:pt x="19253" y="32065"/>
                  </a:lnTo>
                  <a:lnTo>
                    <a:pt x="46878" y="18730"/>
                  </a:lnTo>
                  <a:lnTo>
                    <a:pt x="100167" y="8490"/>
                  </a:lnTo>
                  <a:lnTo>
                    <a:pt x="1189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614583" y="4701675"/>
              <a:ext cx="348537" cy="346998"/>
            </a:xfrm>
            <a:custGeom>
              <a:avLst/>
              <a:gdLst/>
              <a:ahLst/>
              <a:cxnLst/>
              <a:rect l="0" t="0" r="0" b="0"/>
              <a:pathLst>
                <a:path w="348537" h="346998">
                  <a:moveTo>
                    <a:pt x="207883" y="15092"/>
                  </a:moveTo>
                  <a:lnTo>
                    <a:pt x="163921" y="437"/>
                  </a:lnTo>
                  <a:lnTo>
                    <a:pt x="143891" y="0"/>
                  </a:lnTo>
                  <a:lnTo>
                    <a:pt x="124460" y="4875"/>
                  </a:lnTo>
                  <a:lnTo>
                    <a:pt x="80030" y="33604"/>
                  </a:lnTo>
                  <a:lnTo>
                    <a:pt x="40152" y="79314"/>
                  </a:lnTo>
                  <a:lnTo>
                    <a:pt x="21704" y="113279"/>
                  </a:lnTo>
                  <a:lnTo>
                    <a:pt x="2431" y="173254"/>
                  </a:lnTo>
                  <a:lnTo>
                    <a:pt x="0" y="211563"/>
                  </a:lnTo>
                  <a:lnTo>
                    <a:pt x="12167" y="267305"/>
                  </a:lnTo>
                  <a:lnTo>
                    <a:pt x="24971" y="285504"/>
                  </a:lnTo>
                  <a:lnTo>
                    <a:pt x="64646" y="322319"/>
                  </a:lnTo>
                  <a:lnTo>
                    <a:pt x="83391" y="332181"/>
                  </a:lnTo>
                  <a:lnTo>
                    <a:pt x="142761" y="343370"/>
                  </a:lnTo>
                  <a:lnTo>
                    <a:pt x="164901" y="346997"/>
                  </a:lnTo>
                  <a:lnTo>
                    <a:pt x="218297" y="336844"/>
                  </a:lnTo>
                  <a:lnTo>
                    <a:pt x="266569" y="322536"/>
                  </a:lnTo>
                  <a:lnTo>
                    <a:pt x="314195" y="291696"/>
                  </a:lnTo>
                  <a:lnTo>
                    <a:pt x="328442" y="274897"/>
                  </a:lnTo>
                  <a:lnTo>
                    <a:pt x="347121" y="235517"/>
                  </a:lnTo>
                  <a:lnTo>
                    <a:pt x="348536" y="211715"/>
                  </a:lnTo>
                  <a:lnTo>
                    <a:pt x="339911" y="163895"/>
                  </a:lnTo>
                  <a:lnTo>
                    <a:pt x="312068" y="110033"/>
                  </a:lnTo>
                  <a:lnTo>
                    <a:pt x="284874" y="73360"/>
                  </a:lnTo>
                  <a:lnTo>
                    <a:pt x="258381" y="56403"/>
                  </a:lnTo>
                  <a:lnTo>
                    <a:pt x="210721" y="39624"/>
                  </a:lnTo>
                  <a:lnTo>
                    <a:pt x="186826" y="36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7401907" y="4548311"/>
            <a:ext cx="809684" cy="775238"/>
            <a:chOff x="7401907" y="4548311"/>
            <a:chExt cx="809684" cy="775238"/>
          </a:xfrm>
        </p:grpSpPr>
        <p:sp>
          <p:nvSpPr>
            <p:cNvPr id="168" name="Freeform 167"/>
            <p:cNvSpPr/>
            <p:nvPr/>
          </p:nvSpPr>
          <p:spPr>
            <a:xfrm>
              <a:off x="7543343" y="4632538"/>
              <a:ext cx="331957" cy="463255"/>
            </a:xfrm>
            <a:custGeom>
              <a:avLst/>
              <a:gdLst/>
              <a:ahLst/>
              <a:cxnLst/>
              <a:rect l="0" t="0" r="0" b="0"/>
              <a:pathLst>
                <a:path w="331957" h="463255">
                  <a:moveTo>
                    <a:pt x="5590" y="463254"/>
                  </a:moveTo>
                  <a:lnTo>
                    <a:pt x="0" y="446487"/>
                  </a:lnTo>
                  <a:lnTo>
                    <a:pt x="4045" y="384689"/>
                  </a:lnTo>
                  <a:lnTo>
                    <a:pt x="5285" y="323993"/>
                  </a:lnTo>
                  <a:lnTo>
                    <a:pt x="12765" y="266943"/>
                  </a:lnTo>
                  <a:lnTo>
                    <a:pt x="15456" y="210614"/>
                  </a:lnTo>
                  <a:lnTo>
                    <a:pt x="23266" y="147622"/>
                  </a:lnTo>
                  <a:lnTo>
                    <a:pt x="31790" y="85875"/>
                  </a:lnTo>
                  <a:lnTo>
                    <a:pt x="34755" y="81817"/>
                  </a:lnTo>
                  <a:lnTo>
                    <a:pt x="37902" y="82621"/>
                  </a:lnTo>
                  <a:lnTo>
                    <a:pt x="44517" y="92873"/>
                  </a:lnTo>
                  <a:lnTo>
                    <a:pt x="73685" y="150498"/>
                  </a:lnTo>
                  <a:lnTo>
                    <a:pt x="100626" y="209450"/>
                  </a:lnTo>
                  <a:lnTo>
                    <a:pt x="128477" y="266501"/>
                  </a:lnTo>
                  <a:lnTo>
                    <a:pt x="156509" y="321661"/>
                  </a:lnTo>
                  <a:lnTo>
                    <a:pt x="191594" y="378405"/>
                  </a:lnTo>
                  <a:lnTo>
                    <a:pt x="212650" y="404839"/>
                  </a:lnTo>
                  <a:lnTo>
                    <a:pt x="239296" y="421899"/>
                  </a:lnTo>
                  <a:lnTo>
                    <a:pt x="262317" y="424207"/>
                  </a:lnTo>
                  <a:lnTo>
                    <a:pt x="275007" y="423185"/>
                  </a:lnTo>
                  <a:lnTo>
                    <a:pt x="284638" y="418994"/>
                  </a:lnTo>
                  <a:lnTo>
                    <a:pt x="298457" y="404979"/>
                  </a:lnTo>
                  <a:lnTo>
                    <a:pt x="320728" y="345775"/>
                  </a:lnTo>
                  <a:lnTo>
                    <a:pt x="329751" y="285371"/>
                  </a:lnTo>
                  <a:lnTo>
                    <a:pt x="331315" y="234423"/>
                  </a:lnTo>
                  <a:lnTo>
                    <a:pt x="331777" y="182283"/>
                  </a:lnTo>
                  <a:lnTo>
                    <a:pt x="331915" y="129789"/>
                  </a:lnTo>
                  <a:lnTo>
                    <a:pt x="331956" y="77191"/>
                  </a:lnTo>
                  <a:lnTo>
                    <a:pt x="324734" y="20101"/>
                  </a:lnTo>
                  <a:lnTo>
                    <a:pt x="32144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7916671" y="5001036"/>
              <a:ext cx="142133" cy="133582"/>
            </a:xfrm>
            <a:custGeom>
              <a:avLst/>
              <a:gdLst/>
              <a:ahLst/>
              <a:cxnLst/>
              <a:rect l="0" t="0" r="0" b="0"/>
              <a:pathLst>
                <a:path w="142133" h="133582">
                  <a:moveTo>
                    <a:pt x="63930" y="0"/>
                  </a:moveTo>
                  <a:lnTo>
                    <a:pt x="39883" y="9575"/>
                  </a:lnTo>
                  <a:lnTo>
                    <a:pt x="18460" y="27534"/>
                  </a:lnTo>
                  <a:lnTo>
                    <a:pt x="4336" y="44993"/>
                  </a:lnTo>
                  <a:lnTo>
                    <a:pt x="804" y="54562"/>
                  </a:lnTo>
                  <a:lnTo>
                    <a:pt x="0" y="74553"/>
                  </a:lnTo>
                  <a:lnTo>
                    <a:pt x="6123" y="105537"/>
                  </a:lnTo>
                  <a:lnTo>
                    <a:pt x="11354" y="113642"/>
                  </a:lnTo>
                  <a:lnTo>
                    <a:pt x="26525" y="125767"/>
                  </a:lnTo>
                  <a:lnTo>
                    <a:pt x="65975" y="133581"/>
                  </a:lnTo>
                  <a:lnTo>
                    <a:pt x="88625" y="129169"/>
                  </a:lnTo>
                  <a:lnTo>
                    <a:pt x="127820" y="107273"/>
                  </a:lnTo>
                  <a:lnTo>
                    <a:pt x="134599" y="98422"/>
                  </a:lnTo>
                  <a:lnTo>
                    <a:pt x="142132" y="76108"/>
                  </a:lnTo>
                  <a:lnTo>
                    <a:pt x="140783" y="42828"/>
                  </a:lnTo>
                  <a:lnTo>
                    <a:pt x="136222" y="34401"/>
                  </a:lnTo>
                  <a:lnTo>
                    <a:pt x="121796" y="21919"/>
                  </a:lnTo>
                  <a:lnTo>
                    <a:pt x="100566" y="15591"/>
                  </a:lnTo>
                  <a:lnTo>
                    <a:pt x="71666" y="8909"/>
                  </a:lnTo>
                  <a:lnTo>
                    <a:pt x="534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401907" y="4548311"/>
              <a:ext cx="809684" cy="775238"/>
            </a:xfrm>
            <a:custGeom>
              <a:avLst/>
              <a:gdLst/>
              <a:ahLst/>
              <a:cxnLst/>
              <a:rect l="0" t="0" r="0" b="0"/>
              <a:pathLst>
                <a:path w="809684" h="775238">
                  <a:moveTo>
                    <a:pt x="557637" y="84227"/>
                  </a:moveTo>
                  <a:lnTo>
                    <a:pt x="538486" y="67416"/>
                  </a:lnTo>
                  <a:lnTo>
                    <a:pt x="478830" y="34729"/>
                  </a:lnTo>
                  <a:lnTo>
                    <a:pt x="422790" y="16522"/>
                  </a:lnTo>
                  <a:lnTo>
                    <a:pt x="359728" y="11712"/>
                  </a:lnTo>
                  <a:lnTo>
                    <a:pt x="296275" y="16351"/>
                  </a:lnTo>
                  <a:lnTo>
                    <a:pt x="244800" y="25252"/>
                  </a:lnTo>
                  <a:lnTo>
                    <a:pt x="196711" y="48315"/>
                  </a:lnTo>
                  <a:lnTo>
                    <a:pt x="140765" y="85453"/>
                  </a:lnTo>
                  <a:lnTo>
                    <a:pt x="77701" y="143345"/>
                  </a:lnTo>
                  <a:lnTo>
                    <a:pt x="41695" y="195904"/>
                  </a:lnTo>
                  <a:lnTo>
                    <a:pt x="13959" y="255679"/>
                  </a:lnTo>
                  <a:lnTo>
                    <a:pt x="3873" y="309333"/>
                  </a:lnTo>
                  <a:lnTo>
                    <a:pt x="885" y="369684"/>
                  </a:lnTo>
                  <a:lnTo>
                    <a:pt x="0" y="428900"/>
                  </a:lnTo>
                  <a:lnTo>
                    <a:pt x="2857" y="480371"/>
                  </a:lnTo>
                  <a:lnTo>
                    <a:pt x="14303" y="534095"/>
                  </a:lnTo>
                  <a:lnTo>
                    <a:pt x="36234" y="584568"/>
                  </a:lnTo>
                  <a:lnTo>
                    <a:pt x="75605" y="638254"/>
                  </a:lnTo>
                  <a:lnTo>
                    <a:pt x="133221" y="695994"/>
                  </a:lnTo>
                  <a:lnTo>
                    <a:pt x="185200" y="727639"/>
                  </a:lnTo>
                  <a:lnTo>
                    <a:pt x="236715" y="749488"/>
                  </a:lnTo>
                  <a:lnTo>
                    <a:pt x="285515" y="766042"/>
                  </a:lnTo>
                  <a:lnTo>
                    <a:pt x="337018" y="775237"/>
                  </a:lnTo>
                  <a:lnTo>
                    <a:pt x="389322" y="774841"/>
                  </a:lnTo>
                  <a:lnTo>
                    <a:pt x="441865" y="767316"/>
                  </a:lnTo>
                  <a:lnTo>
                    <a:pt x="500843" y="754292"/>
                  </a:lnTo>
                  <a:lnTo>
                    <a:pt x="557090" y="733842"/>
                  </a:lnTo>
                  <a:lnTo>
                    <a:pt x="616274" y="694249"/>
                  </a:lnTo>
                  <a:lnTo>
                    <a:pt x="675300" y="648340"/>
                  </a:lnTo>
                  <a:lnTo>
                    <a:pt x="735247" y="593952"/>
                  </a:lnTo>
                  <a:lnTo>
                    <a:pt x="774510" y="545860"/>
                  </a:lnTo>
                  <a:lnTo>
                    <a:pt x="791939" y="493869"/>
                  </a:lnTo>
                  <a:lnTo>
                    <a:pt x="803054" y="444379"/>
                  </a:lnTo>
                  <a:lnTo>
                    <a:pt x="808168" y="392670"/>
                  </a:lnTo>
                  <a:lnTo>
                    <a:pt x="809683" y="340304"/>
                  </a:lnTo>
                  <a:lnTo>
                    <a:pt x="798953" y="293333"/>
                  </a:lnTo>
                  <a:lnTo>
                    <a:pt x="774367" y="235540"/>
                  </a:lnTo>
                  <a:lnTo>
                    <a:pt x="740017" y="176178"/>
                  </a:lnTo>
                  <a:lnTo>
                    <a:pt x="681439" y="113526"/>
                  </a:lnTo>
                  <a:lnTo>
                    <a:pt x="622800" y="64231"/>
                  </a:lnTo>
                  <a:lnTo>
                    <a:pt x="572848" y="40590"/>
                  </a:lnTo>
                  <a:lnTo>
                    <a:pt x="524319" y="20605"/>
                  </a:lnTo>
                  <a:lnTo>
                    <a:pt x="46288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6" baseType="lpstr">
      <vt:lpstr>Arial</vt:lpstr>
      <vt:lpstr>Calibri</vt:lpstr>
      <vt:lpstr>Office Theme</vt:lpstr>
      <vt:lpstr>Slide 1</vt:lpstr>
      <vt:lpstr>Slide 2</vt:lpstr>
      <vt:lpstr>Slide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2014-02-21T14:41:15Z</dcterms:created>
  <dcterms:modified xsi:type="dcterms:W3CDTF">2014-02-21T14:41:29Z</dcterms:modified>
</cp:coreProperties>
</file>